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86" r:id="rId16"/>
    <p:sldId id="273" r:id="rId17"/>
    <p:sldId id="287" r:id="rId18"/>
    <p:sldId id="274" r:id="rId19"/>
    <p:sldId id="288" r:id="rId20"/>
    <p:sldId id="275" r:id="rId21"/>
    <p:sldId id="276" r:id="rId22"/>
    <p:sldId id="289" r:id="rId2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CEC"/>
    <a:srgbClr val="009EDC"/>
    <a:srgbClr val="686D73"/>
    <a:srgbClr val="6C6C6C"/>
    <a:srgbClr val="AC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713A5-BC65-C34E-88A4-C2056B5920D4}" v="292" dt="2023-12-14T09:57:14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46"/>
  </p:normalViewPr>
  <p:slideViewPr>
    <p:cSldViewPr snapToGrid="0">
      <p:cViewPr>
        <p:scale>
          <a:sx n="73" d="100"/>
          <a:sy n="73" d="100"/>
        </p:scale>
        <p:origin x="153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ël Doesburg Smits" userId="ae64a16c-24c1-4e19-a6fe-1093ba9cd7ad" providerId="ADAL" clId="{846713A5-BC65-C34E-88A4-C2056B5920D4}"/>
    <pc:docChg chg="undo custSel addSld delSld modSld sldOrd">
      <pc:chgData name="Daniël Doesburg Smits" userId="ae64a16c-24c1-4e19-a6fe-1093ba9cd7ad" providerId="ADAL" clId="{846713A5-BC65-C34E-88A4-C2056B5920D4}" dt="2023-12-14T09:57:56.816" v="4801" actId="20577"/>
      <pc:docMkLst>
        <pc:docMk/>
      </pc:docMkLst>
      <pc:sldChg chg="modSp mod">
        <pc:chgData name="Daniël Doesburg Smits" userId="ae64a16c-24c1-4e19-a6fe-1093ba9cd7ad" providerId="ADAL" clId="{846713A5-BC65-C34E-88A4-C2056B5920D4}" dt="2023-12-14T09:49:44.841" v="4247" actId="20577"/>
        <pc:sldMkLst>
          <pc:docMk/>
          <pc:sldMk cId="1165815756" sldId="256"/>
        </pc:sldMkLst>
        <pc:spChg chg="mod">
          <ac:chgData name="Daniël Doesburg Smits" userId="ae64a16c-24c1-4e19-a6fe-1093ba9cd7ad" providerId="ADAL" clId="{846713A5-BC65-C34E-88A4-C2056B5920D4}" dt="2023-12-14T09:49:44.841" v="4247" actId="20577"/>
          <ac:spMkLst>
            <pc:docMk/>
            <pc:sldMk cId="1165815756" sldId="256"/>
            <ac:spMk id="2" creationId="{014C73D8-F292-4656-DF1E-999B24449933}"/>
          </ac:spMkLst>
        </pc:spChg>
      </pc:sldChg>
      <pc:sldChg chg="modSp del mod setBg modShow">
        <pc:chgData name="Daniël Doesburg Smits" userId="ae64a16c-24c1-4e19-a6fe-1093ba9cd7ad" providerId="ADAL" clId="{846713A5-BC65-C34E-88A4-C2056B5920D4}" dt="2023-11-01T17:09:21.556" v="1506" actId="2696"/>
        <pc:sldMkLst>
          <pc:docMk/>
          <pc:sldMk cId="97062197" sldId="258"/>
        </pc:sldMkLst>
        <pc:spChg chg="mod">
          <ac:chgData name="Daniël Doesburg Smits" userId="ae64a16c-24c1-4e19-a6fe-1093ba9cd7ad" providerId="ADAL" clId="{846713A5-BC65-C34E-88A4-C2056B5920D4}" dt="2023-11-01T16:13:01.947" v="14" actId="20577"/>
          <ac:spMkLst>
            <pc:docMk/>
            <pc:sldMk cId="97062197" sldId="258"/>
            <ac:spMk id="2" creationId="{014C73D8-F292-4656-DF1E-999B24449933}"/>
          </ac:spMkLst>
        </pc:spChg>
        <pc:spChg chg="mod">
          <ac:chgData name="Daniël Doesburg Smits" userId="ae64a16c-24c1-4e19-a6fe-1093ba9cd7ad" providerId="ADAL" clId="{846713A5-BC65-C34E-88A4-C2056B5920D4}" dt="2023-11-01T16:13:59.679" v="132" actId="1076"/>
          <ac:spMkLst>
            <pc:docMk/>
            <pc:sldMk cId="97062197" sldId="258"/>
            <ac:spMk id="3" creationId="{BE4206D6-5604-668A-5C15-2A7116408209}"/>
          </ac:spMkLst>
        </pc:spChg>
      </pc:sldChg>
      <pc:sldChg chg="addSp delSp modSp add mod">
        <pc:chgData name="Daniël Doesburg Smits" userId="ae64a16c-24c1-4e19-a6fe-1093ba9cd7ad" providerId="ADAL" clId="{846713A5-BC65-C34E-88A4-C2056B5920D4}" dt="2023-11-01T19:18:22.654" v="4160" actId="1076"/>
        <pc:sldMkLst>
          <pc:docMk/>
          <pc:sldMk cId="1368501459" sldId="259"/>
        </pc:sldMkLst>
        <pc:spChg chg="mod">
          <ac:chgData name="Daniël Doesburg Smits" userId="ae64a16c-24c1-4e19-a6fe-1093ba9cd7ad" providerId="ADAL" clId="{846713A5-BC65-C34E-88A4-C2056B5920D4}" dt="2023-11-01T19:18:22.654" v="4160" actId="1076"/>
          <ac:spMkLst>
            <pc:docMk/>
            <pc:sldMk cId="1368501459" sldId="259"/>
            <ac:spMk id="2" creationId="{014C73D8-F292-4656-DF1E-999B24449933}"/>
          </ac:spMkLst>
        </pc:spChg>
        <pc:spChg chg="del">
          <ac:chgData name="Daniël Doesburg Smits" userId="ae64a16c-24c1-4e19-a6fe-1093ba9cd7ad" providerId="ADAL" clId="{846713A5-BC65-C34E-88A4-C2056B5920D4}" dt="2023-11-01T16:16:10.628" v="311" actId="478"/>
          <ac:spMkLst>
            <pc:docMk/>
            <pc:sldMk cId="1368501459" sldId="259"/>
            <ac:spMk id="3" creationId="{BE4206D6-5604-668A-5C15-2A7116408209}"/>
          </ac:spMkLst>
        </pc:spChg>
        <pc:spChg chg="add del mod">
          <ac:chgData name="Daniël Doesburg Smits" userId="ae64a16c-24c1-4e19-a6fe-1093ba9cd7ad" providerId="ADAL" clId="{846713A5-BC65-C34E-88A4-C2056B5920D4}" dt="2023-11-01T16:16:12.885" v="312" actId="478"/>
          <ac:spMkLst>
            <pc:docMk/>
            <pc:sldMk cId="1368501459" sldId="259"/>
            <ac:spMk id="5" creationId="{C44E4E05-B4A3-58D2-356D-ECA14826CB85}"/>
          </ac:spMkLst>
        </pc:spChg>
        <pc:spChg chg="add del mod">
          <ac:chgData name="Daniël Doesburg Smits" userId="ae64a16c-24c1-4e19-a6fe-1093ba9cd7ad" providerId="ADAL" clId="{846713A5-BC65-C34E-88A4-C2056B5920D4}" dt="2023-11-01T16:16:50.954" v="322"/>
          <ac:spMkLst>
            <pc:docMk/>
            <pc:sldMk cId="1368501459" sldId="259"/>
            <ac:spMk id="6" creationId="{AF160E5E-2DD0-0EF2-8088-BAC40E507F13}"/>
          </ac:spMkLst>
        </pc:spChg>
        <pc:spChg chg="del">
          <ac:chgData name="Daniël Doesburg Smits" userId="ae64a16c-24c1-4e19-a6fe-1093ba9cd7ad" providerId="ADAL" clId="{846713A5-BC65-C34E-88A4-C2056B5920D4}" dt="2023-11-01T16:16:17.138" v="313" actId="478"/>
          <ac:spMkLst>
            <pc:docMk/>
            <pc:sldMk cId="1368501459" sldId="259"/>
            <ac:spMk id="8" creationId="{A566483D-F31D-1C0A-DD3E-AA4EC6F88BD2}"/>
          </ac:spMkLst>
        </pc:spChg>
        <pc:spChg chg="add mod">
          <ac:chgData name="Daniël Doesburg Smits" userId="ae64a16c-24c1-4e19-a6fe-1093ba9cd7ad" providerId="ADAL" clId="{846713A5-BC65-C34E-88A4-C2056B5920D4}" dt="2023-11-01T19:18:22.654" v="4160" actId="1076"/>
          <ac:spMkLst>
            <pc:docMk/>
            <pc:sldMk cId="1368501459" sldId="259"/>
            <ac:spMk id="9" creationId="{FCAA7D26-D7CB-CEF5-0C73-19986B9623DA}"/>
          </ac:spMkLst>
        </pc:spChg>
        <pc:spChg chg="add del mod">
          <ac:chgData name="Daniël Doesburg Smits" userId="ae64a16c-24c1-4e19-a6fe-1093ba9cd7ad" providerId="ADAL" clId="{846713A5-BC65-C34E-88A4-C2056B5920D4}" dt="2023-11-01T16:19:15.217" v="368"/>
          <ac:spMkLst>
            <pc:docMk/>
            <pc:sldMk cId="1368501459" sldId="259"/>
            <ac:spMk id="10" creationId="{38CB90AB-D05B-9ADD-3533-D0B6AA0F6733}"/>
          </ac:spMkLst>
        </pc:spChg>
        <pc:spChg chg="add mod">
          <ac:chgData name="Daniël Doesburg Smits" userId="ae64a16c-24c1-4e19-a6fe-1093ba9cd7ad" providerId="ADAL" clId="{846713A5-BC65-C34E-88A4-C2056B5920D4}" dt="2023-11-01T16:21:09.481" v="400" actId="207"/>
          <ac:spMkLst>
            <pc:docMk/>
            <pc:sldMk cId="1368501459" sldId="259"/>
            <ac:spMk id="11" creationId="{3A91F66E-884E-3FF6-027B-835D4F93F0E2}"/>
          </ac:spMkLst>
        </pc:spChg>
        <pc:spChg chg="del">
          <ac:chgData name="Daniël Doesburg Smits" userId="ae64a16c-24c1-4e19-a6fe-1093ba9cd7ad" providerId="ADAL" clId="{846713A5-BC65-C34E-88A4-C2056B5920D4}" dt="2023-11-01T16:16:25.530" v="314" actId="26606"/>
          <ac:spMkLst>
            <pc:docMk/>
            <pc:sldMk cId="1368501459" sldId="259"/>
            <ac:spMk id="29" creationId="{052B717E-679E-41A4-B95A-8F7DFAD3FA30}"/>
          </ac:spMkLst>
        </pc:spChg>
        <pc:spChg chg="del">
          <ac:chgData name="Daniël Doesburg Smits" userId="ae64a16c-24c1-4e19-a6fe-1093ba9cd7ad" providerId="ADAL" clId="{846713A5-BC65-C34E-88A4-C2056B5920D4}" dt="2023-11-01T16:16:25.530" v="314" actId="26606"/>
          <ac:spMkLst>
            <pc:docMk/>
            <pc:sldMk cId="1368501459" sldId="259"/>
            <ac:spMk id="30" creationId="{0B0EB278-F8C7-43AD-BCE2-A2F4D98C499D}"/>
          </ac:spMkLst>
        </pc:spChg>
        <pc:spChg chg="add del">
          <ac:chgData name="Daniël Doesburg Smits" userId="ae64a16c-24c1-4e19-a6fe-1093ba9cd7ad" providerId="ADAL" clId="{846713A5-BC65-C34E-88A4-C2056B5920D4}" dt="2023-11-01T16:17:09.040" v="323" actId="26606"/>
          <ac:spMkLst>
            <pc:docMk/>
            <pc:sldMk cId="1368501459" sldId="259"/>
            <ac:spMk id="38" creationId="{EA3B6404-C37D-4FE3-8124-9FC5ECE56273}"/>
          </ac:spMkLst>
        </pc:spChg>
        <pc:spChg chg="add del">
          <ac:chgData name="Daniël Doesburg Smits" userId="ae64a16c-24c1-4e19-a6fe-1093ba9cd7ad" providerId="ADAL" clId="{846713A5-BC65-C34E-88A4-C2056B5920D4}" dt="2023-11-01T16:17:09.040" v="323" actId="26606"/>
          <ac:spMkLst>
            <pc:docMk/>
            <pc:sldMk cId="1368501459" sldId="259"/>
            <ac:spMk id="40" creationId="{ED61EC8C-9F54-4671-8E82-4AE6101D6C84}"/>
          </ac:spMkLst>
        </pc:spChg>
        <pc:spChg chg="add del">
          <ac:chgData name="Daniël Doesburg Smits" userId="ae64a16c-24c1-4e19-a6fe-1093ba9cd7ad" providerId="ADAL" clId="{846713A5-BC65-C34E-88A4-C2056B5920D4}" dt="2023-11-01T16:17:52.285" v="331" actId="26606"/>
          <ac:spMkLst>
            <pc:docMk/>
            <pc:sldMk cId="1368501459" sldId="259"/>
            <ac:spMk id="47" creationId="{EA3B6404-C37D-4FE3-8124-9FC5ECE56273}"/>
          </ac:spMkLst>
        </pc:spChg>
        <pc:spChg chg="add del">
          <ac:chgData name="Daniël Doesburg Smits" userId="ae64a16c-24c1-4e19-a6fe-1093ba9cd7ad" providerId="ADAL" clId="{846713A5-BC65-C34E-88A4-C2056B5920D4}" dt="2023-11-01T16:17:52.285" v="331" actId="26606"/>
          <ac:spMkLst>
            <pc:docMk/>
            <pc:sldMk cId="1368501459" sldId="259"/>
            <ac:spMk id="49" creationId="{ED61EC8C-9F54-4671-8E82-4AE6101D6C84}"/>
          </ac:spMkLst>
        </pc:spChg>
        <pc:spChg chg="add del">
          <ac:chgData name="Daniël Doesburg Smits" userId="ae64a16c-24c1-4e19-a6fe-1093ba9cd7ad" providerId="ADAL" clId="{846713A5-BC65-C34E-88A4-C2056B5920D4}" dt="2023-11-01T16:17:48.003" v="328" actId="26606"/>
          <ac:spMkLst>
            <pc:docMk/>
            <pc:sldMk cId="1368501459" sldId="259"/>
            <ac:spMk id="58" creationId="{052B717E-679E-41A4-B95A-8F7DFAD3FA30}"/>
          </ac:spMkLst>
        </pc:spChg>
        <pc:spChg chg="add del">
          <ac:chgData name="Daniël Doesburg Smits" userId="ae64a16c-24c1-4e19-a6fe-1093ba9cd7ad" providerId="ADAL" clId="{846713A5-BC65-C34E-88A4-C2056B5920D4}" dt="2023-11-01T16:17:48.003" v="328" actId="26606"/>
          <ac:spMkLst>
            <pc:docMk/>
            <pc:sldMk cId="1368501459" sldId="259"/>
            <ac:spMk id="60" creationId="{0B0EB278-F8C7-43AD-BCE2-A2F4D98C499D}"/>
          </ac:spMkLst>
        </pc:spChg>
        <pc:spChg chg="add del">
          <ac:chgData name="Daniël Doesburg Smits" userId="ae64a16c-24c1-4e19-a6fe-1093ba9cd7ad" providerId="ADAL" clId="{846713A5-BC65-C34E-88A4-C2056B5920D4}" dt="2023-11-01T16:17:52.275" v="330" actId="26606"/>
          <ac:spMkLst>
            <pc:docMk/>
            <pc:sldMk cId="1368501459" sldId="259"/>
            <ac:spMk id="68" creationId="{EA3B6404-C37D-4FE3-8124-9FC5ECE56273}"/>
          </ac:spMkLst>
        </pc:spChg>
        <pc:spChg chg="add del">
          <ac:chgData name="Daniël Doesburg Smits" userId="ae64a16c-24c1-4e19-a6fe-1093ba9cd7ad" providerId="ADAL" clId="{846713A5-BC65-C34E-88A4-C2056B5920D4}" dt="2023-11-01T16:17:52.275" v="330" actId="26606"/>
          <ac:spMkLst>
            <pc:docMk/>
            <pc:sldMk cId="1368501459" sldId="259"/>
            <ac:spMk id="69" creationId="{ED61EC8C-9F54-4671-8E82-4AE6101D6C84}"/>
          </ac:spMkLst>
        </pc:spChg>
        <pc:spChg chg="add">
          <ac:chgData name="Daniël Doesburg Smits" userId="ae64a16c-24c1-4e19-a6fe-1093ba9cd7ad" providerId="ADAL" clId="{846713A5-BC65-C34E-88A4-C2056B5920D4}" dt="2023-11-01T16:17:52.285" v="331" actId="26606"/>
          <ac:spMkLst>
            <pc:docMk/>
            <pc:sldMk cId="1368501459" sldId="259"/>
            <ac:spMk id="72" creationId="{EA3B6404-C37D-4FE3-8124-9FC5ECE56273}"/>
          </ac:spMkLst>
        </pc:spChg>
        <pc:spChg chg="add">
          <ac:chgData name="Daniël Doesburg Smits" userId="ae64a16c-24c1-4e19-a6fe-1093ba9cd7ad" providerId="ADAL" clId="{846713A5-BC65-C34E-88A4-C2056B5920D4}" dt="2023-11-01T16:17:52.285" v="331" actId="26606"/>
          <ac:spMkLst>
            <pc:docMk/>
            <pc:sldMk cId="1368501459" sldId="259"/>
            <ac:spMk id="73" creationId="{ED61EC8C-9F54-4671-8E82-4AE6101D6C84}"/>
          </ac:spMkLst>
        </pc:spChg>
        <pc:picChg chg="mod">
          <ac:chgData name="Daniël Doesburg Smits" userId="ae64a16c-24c1-4e19-a6fe-1093ba9cd7ad" providerId="ADAL" clId="{846713A5-BC65-C34E-88A4-C2056B5920D4}" dt="2023-11-01T16:20:31.510" v="387" actId="1076"/>
          <ac:picMkLst>
            <pc:docMk/>
            <pc:sldMk cId="1368501459" sldId="259"/>
            <ac:picMk id="7" creationId="{3A5C09A1-A9C1-EB43-F47D-BD69297FDCE8}"/>
          </ac:picMkLst>
        </pc:picChg>
        <pc:cxnChg chg="del">
          <ac:chgData name="Daniël Doesburg Smits" userId="ae64a16c-24c1-4e19-a6fe-1093ba9cd7ad" providerId="ADAL" clId="{846713A5-BC65-C34E-88A4-C2056B5920D4}" dt="2023-11-01T16:16:25.530" v="314" actId="26606"/>
          <ac:cxnSpMkLst>
            <pc:docMk/>
            <pc:sldMk cId="1368501459" sldId="259"/>
            <ac:cxnSpMk id="31" creationId="{50A7A0AD-25ED-4137-AA04-A0E36CAA8E4A}"/>
          </ac:cxnSpMkLst>
        </pc:cxnChg>
        <pc:cxnChg chg="del">
          <ac:chgData name="Daniël Doesburg Smits" userId="ae64a16c-24c1-4e19-a6fe-1093ba9cd7ad" providerId="ADAL" clId="{846713A5-BC65-C34E-88A4-C2056B5920D4}" dt="2023-11-01T16:16:25.530" v="314" actId="26606"/>
          <ac:cxnSpMkLst>
            <pc:docMk/>
            <pc:sldMk cId="1368501459" sldId="259"/>
            <ac:cxnSpMk id="32" creationId="{B186F20B-6445-4368-B022-F9EABF15AE19}"/>
          </ac:cxnSpMkLst>
        </pc:cxnChg>
        <pc:cxnChg chg="del">
          <ac:chgData name="Daniël Doesburg Smits" userId="ae64a16c-24c1-4e19-a6fe-1093ba9cd7ad" providerId="ADAL" clId="{846713A5-BC65-C34E-88A4-C2056B5920D4}" dt="2023-11-01T16:16:25.530" v="314" actId="26606"/>
          <ac:cxnSpMkLst>
            <pc:docMk/>
            <pc:sldMk cId="1368501459" sldId="259"/>
            <ac:cxnSpMk id="33" creationId="{99F97BBF-9EBF-4BEE-B39C-E6C666941D8D}"/>
          </ac:cxnSpMkLst>
        </pc:cxnChg>
        <pc:cxnChg chg="add del">
          <ac:chgData name="Daniël Doesburg Smits" userId="ae64a16c-24c1-4e19-a6fe-1093ba9cd7ad" providerId="ADAL" clId="{846713A5-BC65-C34E-88A4-C2056B5920D4}" dt="2023-11-01T16:17:09.040" v="323" actId="26606"/>
          <ac:cxnSpMkLst>
            <pc:docMk/>
            <pc:sldMk cId="1368501459" sldId="259"/>
            <ac:cxnSpMk id="42" creationId="{3A5D40F5-A8C4-4952-BCA6-4D0D14F8BFD5}"/>
          </ac:cxnSpMkLst>
        </pc:cxnChg>
        <pc:cxnChg chg="add del">
          <ac:chgData name="Daniël Doesburg Smits" userId="ae64a16c-24c1-4e19-a6fe-1093ba9cd7ad" providerId="ADAL" clId="{846713A5-BC65-C34E-88A4-C2056B5920D4}" dt="2023-11-01T16:17:52.285" v="331" actId="26606"/>
          <ac:cxnSpMkLst>
            <pc:docMk/>
            <pc:sldMk cId="1368501459" sldId="259"/>
            <ac:cxnSpMk id="51" creationId="{8557940A-71CE-48E1-BD71-2BEF15613C87}"/>
          </ac:cxnSpMkLst>
        </pc:cxnChg>
        <pc:cxnChg chg="add del">
          <ac:chgData name="Daniël Doesburg Smits" userId="ae64a16c-24c1-4e19-a6fe-1093ba9cd7ad" providerId="ADAL" clId="{846713A5-BC65-C34E-88A4-C2056B5920D4}" dt="2023-11-01T16:17:52.285" v="331" actId="26606"/>
          <ac:cxnSpMkLst>
            <pc:docMk/>
            <pc:sldMk cId="1368501459" sldId="259"/>
            <ac:cxnSpMk id="53" creationId="{4777C915-01E5-4C85-B3BF-7BF7CC3FEFE2}"/>
          </ac:cxnSpMkLst>
        </pc:cxnChg>
        <pc:cxnChg chg="add del">
          <ac:chgData name="Daniël Doesburg Smits" userId="ae64a16c-24c1-4e19-a6fe-1093ba9cd7ad" providerId="ADAL" clId="{846713A5-BC65-C34E-88A4-C2056B5920D4}" dt="2023-11-01T16:17:48.003" v="328" actId="26606"/>
          <ac:cxnSpMkLst>
            <pc:docMk/>
            <pc:sldMk cId="1368501459" sldId="259"/>
            <ac:cxnSpMk id="62" creationId="{50A7A0AD-25ED-4137-AA04-A0E36CAA8E4A}"/>
          </ac:cxnSpMkLst>
        </pc:cxnChg>
        <pc:cxnChg chg="add del">
          <ac:chgData name="Daniël Doesburg Smits" userId="ae64a16c-24c1-4e19-a6fe-1093ba9cd7ad" providerId="ADAL" clId="{846713A5-BC65-C34E-88A4-C2056B5920D4}" dt="2023-11-01T16:17:48.003" v="328" actId="26606"/>
          <ac:cxnSpMkLst>
            <pc:docMk/>
            <pc:sldMk cId="1368501459" sldId="259"/>
            <ac:cxnSpMk id="64" creationId="{B186F20B-6445-4368-B022-F9EABF15AE19}"/>
          </ac:cxnSpMkLst>
        </pc:cxnChg>
        <pc:cxnChg chg="add del">
          <ac:chgData name="Daniël Doesburg Smits" userId="ae64a16c-24c1-4e19-a6fe-1093ba9cd7ad" providerId="ADAL" clId="{846713A5-BC65-C34E-88A4-C2056B5920D4}" dt="2023-11-01T16:17:48.003" v="328" actId="26606"/>
          <ac:cxnSpMkLst>
            <pc:docMk/>
            <pc:sldMk cId="1368501459" sldId="259"/>
            <ac:cxnSpMk id="66" creationId="{99F97BBF-9EBF-4BEE-B39C-E6C666941D8D}"/>
          </ac:cxnSpMkLst>
        </pc:cxnChg>
        <pc:cxnChg chg="add del">
          <ac:chgData name="Daniël Doesburg Smits" userId="ae64a16c-24c1-4e19-a6fe-1093ba9cd7ad" providerId="ADAL" clId="{846713A5-BC65-C34E-88A4-C2056B5920D4}" dt="2023-11-01T16:17:52.275" v="330" actId="26606"/>
          <ac:cxnSpMkLst>
            <pc:docMk/>
            <pc:sldMk cId="1368501459" sldId="259"/>
            <ac:cxnSpMk id="70" creationId="{8557940A-71CE-48E1-BD71-2BEF15613C87}"/>
          </ac:cxnSpMkLst>
        </pc:cxnChg>
        <pc:cxnChg chg="add">
          <ac:chgData name="Daniël Doesburg Smits" userId="ae64a16c-24c1-4e19-a6fe-1093ba9cd7ad" providerId="ADAL" clId="{846713A5-BC65-C34E-88A4-C2056B5920D4}" dt="2023-11-01T16:17:52.285" v="331" actId="26606"/>
          <ac:cxnSpMkLst>
            <pc:docMk/>
            <pc:sldMk cId="1368501459" sldId="259"/>
            <ac:cxnSpMk id="74" creationId="{4777C915-01E5-4C85-B3BF-7BF7CC3FEFE2}"/>
          </ac:cxnSpMkLst>
        </pc:cxnChg>
        <pc:cxnChg chg="add">
          <ac:chgData name="Daniël Doesburg Smits" userId="ae64a16c-24c1-4e19-a6fe-1093ba9cd7ad" providerId="ADAL" clId="{846713A5-BC65-C34E-88A4-C2056B5920D4}" dt="2023-11-01T16:17:52.285" v="331" actId="26606"/>
          <ac:cxnSpMkLst>
            <pc:docMk/>
            <pc:sldMk cId="1368501459" sldId="259"/>
            <ac:cxnSpMk id="75" creationId="{8557940A-71CE-48E1-BD71-2BEF15613C87}"/>
          </ac:cxnSpMkLst>
        </pc:cxnChg>
      </pc:sldChg>
      <pc:sldChg chg="delSp add del ord setBg delDesignElem">
        <pc:chgData name="Daniël Doesburg Smits" userId="ae64a16c-24c1-4e19-a6fe-1093ba9cd7ad" providerId="ADAL" clId="{846713A5-BC65-C34E-88A4-C2056B5920D4}" dt="2023-11-01T16:20:15.618" v="386" actId="2696"/>
        <pc:sldMkLst>
          <pc:docMk/>
          <pc:sldMk cId="1692388582" sldId="260"/>
        </pc:sldMkLst>
        <pc:spChg chg="del">
          <ac:chgData name="Daniël Doesburg Smits" userId="ae64a16c-24c1-4e19-a6fe-1093ba9cd7ad" providerId="ADAL" clId="{846713A5-BC65-C34E-88A4-C2056B5920D4}" dt="2023-11-01T16:20:13.144" v="384"/>
          <ac:spMkLst>
            <pc:docMk/>
            <pc:sldMk cId="1692388582" sldId="260"/>
            <ac:spMk id="72" creationId="{EA3B6404-C37D-4FE3-8124-9FC5ECE56273}"/>
          </ac:spMkLst>
        </pc:spChg>
        <pc:spChg chg="del">
          <ac:chgData name="Daniël Doesburg Smits" userId="ae64a16c-24c1-4e19-a6fe-1093ba9cd7ad" providerId="ADAL" clId="{846713A5-BC65-C34E-88A4-C2056B5920D4}" dt="2023-11-01T16:20:13.144" v="384"/>
          <ac:spMkLst>
            <pc:docMk/>
            <pc:sldMk cId="1692388582" sldId="260"/>
            <ac:spMk id="73" creationId="{ED61EC8C-9F54-4671-8E82-4AE6101D6C84}"/>
          </ac:spMkLst>
        </pc:spChg>
        <pc:cxnChg chg="del">
          <ac:chgData name="Daniël Doesburg Smits" userId="ae64a16c-24c1-4e19-a6fe-1093ba9cd7ad" providerId="ADAL" clId="{846713A5-BC65-C34E-88A4-C2056B5920D4}" dt="2023-11-01T16:20:13.144" v="384"/>
          <ac:cxnSpMkLst>
            <pc:docMk/>
            <pc:sldMk cId="1692388582" sldId="260"/>
            <ac:cxnSpMk id="74" creationId="{4777C915-01E5-4C85-B3BF-7BF7CC3FEFE2}"/>
          </ac:cxnSpMkLst>
        </pc:cxnChg>
        <pc:cxnChg chg="del">
          <ac:chgData name="Daniël Doesburg Smits" userId="ae64a16c-24c1-4e19-a6fe-1093ba9cd7ad" providerId="ADAL" clId="{846713A5-BC65-C34E-88A4-C2056B5920D4}" dt="2023-11-01T16:20:13.144" v="384"/>
          <ac:cxnSpMkLst>
            <pc:docMk/>
            <pc:sldMk cId="1692388582" sldId="260"/>
            <ac:cxnSpMk id="75" creationId="{8557940A-71CE-48E1-BD71-2BEF15613C87}"/>
          </ac:cxnSpMkLst>
        </pc:cxnChg>
      </pc:sldChg>
      <pc:sldChg chg="addSp delSp modSp add mod">
        <pc:chgData name="Daniël Doesburg Smits" userId="ae64a16c-24c1-4e19-a6fe-1093ba9cd7ad" providerId="ADAL" clId="{846713A5-BC65-C34E-88A4-C2056B5920D4}" dt="2023-11-01T19:18:53.372" v="4167" actId="1076"/>
        <pc:sldMkLst>
          <pc:docMk/>
          <pc:sldMk cId="2017198150" sldId="260"/>
        </pc:sldMkLst>
        <pc:spChg chg="mod">
          <ac:chgData name="Daniël Doesburg Smits" userId="ae64a16c-24c1-4e19-a6fe-1093ba9cd7ad" providerId="ADAL" clId="{846713A5-BC65-C34E-88A4-C2056B5920D4}" dt="2023-11-01T19:18:40.382" v="4164" actId="1076"/>
          <ac:spMkLst>
            <pc:docMk/>
            <pc:sldMk cId="2017198150" sldId="260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6:41:30.016" v="582" actId="478"/>
          <ac:spMkLst>
            <pc:docMk/>
            <pc:sldMk cId="2017198150" sldId="260"/>
            <ac:spMk id="5" creationId="{FFAAD748-709A-A7E5-775C-D5E7AF732107}"/>
          </ac:spMkLst>
        </pc:spChg>
        <pc:spChg chg="mod">
          <ac:chgData name="Daniël Doesburg Smits" userId="ae64a16c-24c1-4e19-a6fe-1093ba9cd7ad" providerId="ADAL" clId="{846713A5-BC65-C34E-88A4-C2056B5920D4}" dt="2023-11-01T19:18:48.826" v="4166" actId="1076"/>
          <ac:spMkLst>
            <pc:docMk/>
            <pc:sldMk cId="2017198150" sldId="260"/>
            <ac:spMk id="9" creationId="{FCAA7D26-D7CB-CEF5-0C73-19986B9623DA}"/>
          </ac:spMkLst>
        </pc:spChg>
        <pc:spChg chg="add del mod">
          <ac:chgData name="Daniël Doesburg Smits" userId="ae64a16c-24c1-4e19-a6fe-1093ba9cd7ad" providerId="ADAL" clId="{846713A5-BC65-C34E-88A4-C2056B5920D4}" dt="2023-11-01T19:17:49.287" v="4154" actId="478"/>
          <ac:spMkLst>
            <pc:docMk/>
            <pc:sldMk cId="2017198150" sldId="260"/>
            <ac:spMk id="15" creationId="{7B224254-6536-47EA-1A0E-605BDD7B3363}"/>
          </ac:spMkLst>
        </pc:spChg>
        <pc:spChg chg="add del mod">
          <ac:chgData name="Daniël Doesburg Smits" userId="ae64a16c-24c1-4e19-a6fe-1093ba9cd7ad" providerId="ADAL" clId="{846713A5-BC65-C34E-88A4-C2056B5920D4}" dt="2023-11-01T19:18:44.098" v="4165" actId="478"/>
          <ac:spMkLst>
            <pc:docMk/>
            <pc:sldMk cId="2017198150" sldId="260"/>
            <ac:spMk id="16" creationId="{9EE63B80-E9BA-6B7A-DBD7-22047350F383}"/>
          </ac:spMkLst>
        </pc:spChg>
        <pc:picChg chg="add del mod">
          <ac:chgData name="Daniël Doesburg Smits" userId="ae64a16c-24c1-4e19-a6fe-1093ba9cd7ad" providerId="ADAL" clId="{846713A5-BC65-C34E-88A4-C2056B5920D4}" dt="2023-11-01T16:40:58.384" v="577" actId="478"/>
          <ac:picMkLst>
            <pc:docMk/>
            <pc:sldMk cId="2017198150" sldId="260"/>
            <ac:picMk id="4" creationId="{B041CBFB-4644-9CAD-A730-488B6564EF4D}"/>
          </ac:picMkLst>
        </pc:picChg>
        <pc:picChg chg="add mod">
          <ac:chgData name="Daniël Doesburg Smits" userId="ae64a16c-24c1-4e19-a6fe-1093ba9cd7ad" providerId="ADAL" clId="{846713A5-BC65-C34E-88A4-C2056B5920D4}" dt="2023-11-01T19:18:53.372" v="4167" actId="1076"/>
          <ac:picMkLst>
            <pc:docMk/>
            <pc:sldMk cId="2017198150" sldId="260"/>
            <ac:picMk id="8" creationId="{0CBAA72A-8F2D-B1D3-DE02-91F899D681E2}"/>
          </ac:picMkLst>
        </pc:picChg>
        <pc:picChg chg="add mod">
          <ac:chgData name="Daniël Doesburg Smits" userId="ae64a16c-24c1-4e19-a6fe-1093ba9cd7ad" providerId="ADAL" clId="{846713A5-BC65-C34E-88A4-C2056B5920D4}" dt="2023-11-01T19:18:53.372" v="4167" actId="1076"/>
          <ac:picMkLst>
            <pc:docMk/>
            <pc:sldMk cId="2017198150" sldId="260"/>
            <ac:picMk id="12" creationId="{B98481B7-3A78-AEB4-280D-ABC38718ABF5}"/>
          </ac:picMkLst>
        </pc:picChg>
        <pc:picChg chg="add mod">
          <ac:chgData name="Daniël Doesburg Smits" userId="ae64a16c-24c1-4e19-a6fe-1093ba9cd7ad" providerId="ADAL" clId="{846713A5-BC65-C34E-88A4-C2056B5920D4}" dt="2023-11-01T19:18:53.372" v="4167" actId="1076"/>
          <ac:picMkLst>
            <pc:docMk/>
            <pc:sldMk cId="2017198150" sldId="260"/>
            <ac:picMk id="14" creationId="{BB44570D-A228-7FC4-4742-B8EBE426B37E}"/>
          </ac:picMkLst>
        </pc:picChg>
      </pc:sldChg>
      <pc:sldChg chg="addSp delSp modSp add mod">
        <pc:chgData name="Daniël Doesburg Smits" userId="ae64a16c-24c1-4e19-a6fe-1093ba9cd7ad" providerId="ADAL" clId="{846713A5-BC65-C34E-88A4-C2056B5920D4}" dt="2023-11-01T19:19:25.018" v="4173" actId="403"/>
        <pc:sldMkLst>
          <pc:docMk/>
          <pc:sldMk cId="1973860748" sldId="261"/>
        </pc:sldMkLst>
        <pc:spChg chg="mod">
          <ac:chgData name="Daniël Doesburg Smits" userId="ae64a16c-24c1-4e19-a6fe-1093ba9cd7ad" providerId="ADAL" clId="{846713A5-BC65-C34E-88A4-C2056B5920D4}" dt="2023-11-01T19:19:25.018" v="4173" actId="403"/>
          <ac:spMkLst>
            <pc:docMk/>
            <pc:sldMk cId="1973860748" sldId="261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6:47:26.393" v="655" actId="478"/>
          <ac:spMkLst>
            <pc:docMk/>
            <pc:sldMk cId="1973860748" sldId="261"/>
            <ac:spMk id="4" creationId="{94A20F75-8811-4A1E-7B1A-10F3FB803DEF}"/>
          </ac:spMkLst>
        </pc:spChg>
        <pc:spChg chg="add mod">
          <ac:chgData name="Daniël Doesburg Smits" userId="ae64a16c-24c1-4e19-a6fe-1093ba9cd7ad" providerId="ADAL" clId="{846713A5-BC65-C34E-88A4-C2056B5920D4}" dt="2023-11-01T16:49:43.704" v="728" actId="164"/>
          <ac:spMkLst>
            <pc:docMk/>
            <pc:sldMk cId="1973860748" sldId="261"/>
            <ac:spMk id="5" creationId="{F33A6611-0FD4-EF19-0225-C6C81D9AA265}"/>
          </ac:spMkLst>
        </pc:spChg>
        <pc:spChg chg="add mod">
          <ac:chgData name="Daniël Doesburg Smits" userId="ae64a16c-24c1-4e19-a6fe-1093ba9cd7ad" providerId="ADAL" clId="{846713A5-BC65-C34E-88A4-C2056B5920D4}" dt="2023-11-01T16:51:35.537" v="860" actId="113"/>
          <ac:spMkLst>
            <pc:docMk/>
            <pc:sldMk cId="1973860748" sldId="261"/>
            <ac:spMk id="6" creationId="{9784C548-8F3C-A62E-BE7D-B6C2F48B8CC4}"/>
          </ac:spMkLst>
        </pc:spChg>
        <pc:spChg chg="del mod">
          <ac:chgData name="Daniël Doesburg Smits" userId="ae64a16c-24c1-4e19-a6fe-1093ba9cd7ad" providerId="ADAL" clId="{846713A5-BC65-C34E-88A4-C2056B5920D4}" dt="2023-11-01T16:47:24.448" v="654" actId="478"/>
          <ac:spMkLst>
            <pc:docMk/>
            <pc:sldMk cId="1973860748" sldId="261"/>
            <ac:spMk id="9" creationId="{FCAA7D26-D7CB-CEF5-0C73-19986B9623DA}"/>
          </ac:spMkLst>
        </pc:spChg>
        <pc:spChg chg="add del">
          <ac:chgData name="Daniël Doesburg Smits" userId="ae64a16c-24c1-4e19-a6fe-1093ba9cd7ad" providerId="ADAL" clId="{846713A5-BC65-C34E-88A4-C2056B5920D4}" dt="2023-11-01T16:49:09.941" v="707" actId="22"/>
          <ac:spMkLst>
            <pc:docMk/>
            <pc:sldMk cId="1973860748" sldId="261"/>
            <ac:spMk id="13" creationId="{9F200C4D-AEF0-EEF9-2D25-D9932A7DB0AC}"/>
          </ac:spMkLst>
        </pc:spChg>
        <pc:spChg chg="add mod">
          <ac:chgData name="Daniël Doesburg Smits" userId="ae64a16c-24c1-4e19-a6fe-1093ba9cd7ad" providerId="ADAL" clId="{846713A5-BC65-C34E-88A4-C2056B5920D4}" dt="2023-11-01T16:49:48.570" v="729" actId="164"/>
          <ac:spMkLst>
            <pc:docMk/>
            <pc:sldMk cId="1973860748" sldId="261"/>
            <ac:spMk id="15" creationId="{762AF083-68B7-068F-B6BD-7A9DCC3C65A7}"/>
          </ac:spMkLst>
        </pc:spChg>
        <pc:spChg chg="add mod">
          <ac:chgData name="Daniël Doesburg Smits" userId="ae64a16c-24c1-4e19-a6fe-1093ba9cd7ad" providerId="ADAL" clId="{846713A5-BC65-C34E-88A4-C2056B5920D4}" dt="2023-11-01T17:02:47.448" v="1319" actId="20577"/>
          <ac:spMkLst>
            <pc:docMk/>
            <pc:sldMk cId="1973860748" sldId="261"/>
            <ac:spMk id="16" creationId="{6CE63DFE-2441-408F-FDEF-5DEBC80331E9}"/>
          </ac:spMkLst>
        </pc:spChg>
        <pc:spChg chg="add mod">
          <ac:chgData name="Daniël Doesburg Smits" userId="ae64a16c-24c1-4e19-a6fe-1093ba9cd7ad" providerId="ADAL" clId="{846713A5-BC65-C34E-88A4-C2056B5920D4}" dt="2023-11-01T16:51:24.566" v="858" actId="14100"/>
          <ac:spMkLst>
            <pc:docMk/>
            <pc:sldMk cId="1973860748" sldId="261"/>
            <ac:spMk id="19" creationId="{62D90D01-392A-D773-4D46-8106CF301360}"/>
          </ac:spMkLst>
        </pc:spChg>
        <pc:spChg chg="add mod">
          <ac:chgData name="Daniël Doesburg Smits" userId="ae64a16c-24c1-4e19-a6fe-1093ba9cd7ad" providerId="ADAL" clId="{846713A5-BC65-C34E-88A4-C2056B5920D4}" dt="2023-11-01T16:51:33.615" v="859" actId="113"/>
          <ac:spMkLst>
            <pc:docMk/>
            <pc:sldMk cId="1973860748" sldId="261"/>
            <ac:spMk id="20" creationId="{25D2F9D0-AA94-4830-662A-0F8BD6FDC141}"/>
          </ac:spMkLst>
        </pc:spChg>
        <pc:spChg chg="add mod">
          <ac:chgData name="Daniël Doesburg Smits" userId="ae64a16c-24c1-4e19-a6fe-1093ba9cd7ad" providerId="ADAL" clId="{846713A5-BC65-C34E-88A4-C2056B5920D4}" dt="2023-11-01T16:51:15.318" v="856" actId="1076"/>
          <ac:spMkLst>
            <pc:docMk/>
            <pc:sldMk cId="1973860748" sldId="261"/>
            <ac:spMk id="21" creationId="{479987B5-67C2-8C7F-8BE3-47B5A4E9B6CE}"/>
          </ac:spMkLst>
        </pc:spChg>
        <pc:spChg chg="add del mod">
          <ac:chgData name="Daniël Doesburg Smits" userId="ae64a16c-24c1-4e19-a6fe-1093ba9cd7ad" providerId="ADAL" clId="{846713A5-BC65-C34E-88A4-C2056B5920D4}" dt="2023-11-01T19:19:22.832" v="4172" actId="478"/>
          <ac:spMkLst>
            <pc:docMk/>
            <pc:sldMk cId="1973860748" sldId="261"/>
            <ac:spMk id="22" creationId="{8017B0FA-522F-BFB1-3C87-9C183CBAABA6}"/>
          </ac:spMkLst>
        </pc:spChg>
        <pc:grpChg chg="add mod">
          <ac:chgData name="Daniël Doesburg Smits" userId="ae64a16c-24c1-4e19-a6fe-1093ba9cd7ad" providerId="ADAL" clId="{846713A5-BC65-C34E-88A4-C2056B5920D4}" dt="2023-11-01T16:49:53.575" v="731" actId="1076"/>
          <ac:grpSpMkLst>
            <pc:docMk/>
            <pc:sldMk cId="1973860748" sldId="261"/>
            <ac:grpSpMk id="17" creationId="{B20309D4-BF20-F822-883F-B94853192B49}"/>
          </ac:grpSpMkLst>
        </pc:grpChg>
        <pc:grpChg chg="add mod">
          <ac:chgData name="Daniël Doesburg Smits" userId="ae64a16c-24c1-4e19-a6fe-1093ba9cd7ad" providerId="ADAL" clId="{846713A5-BC65-C34E-88A4-C2056B5920D4}" dt="2023-11-01T16:49:58.483" v="733" actId="1076"/>
          <ac:grpSpMkLst>
            <pc:docMk/>
            <pc:sldMk cId="1973860748" sldId="261"/>
            <ac:grpSpMk id="18" creationId="{41B22A80-377E-94D7-5926-4834A7472B50}"/>
          </ac:grpSpMkLst>
        </pc:grpChg>
        <pc:picChg chg="del">
          <ac:chgData name="Daniël Doesburg Smits" userId="ae64a16c-24c1-4e19-a6fe-1093ba9cd7ad" providerId="ADAL" clId="{846713A5-BC65-C34E-88A4-C2056B5920D4}" dt="2023-11-01T16:45:47.920" v="636" actId="478"/>
          <ac:picMkLst>
            <pc:docMk/>
            <pc:sldMk cId="1973860748" sldId="261"/>
            <ac:picMk id="8" creationId="{0CBAA72A-8F2D-B1D3-DE02-91F899D681E2}"/>
          </ac:picMkLst>
        </pc:picChg>
        <pc:picChg chg="del">
          <ac:chgData name="Daniël Doesburg Smits" userId="ae64a16c-24c1-4e19-a6fe-1093ba9cd7ad" providerId="ADAL" clId="{846713A5-BC65-C34E-88A4-C2056B5920D4}" dt="2023-11-01T16:45:47.243" v="634" actId="478"/>
          <ac:picMkLst>
            <pc:docMk/>
            <pc:sldMk cId="1973860748" sldId="261"/>
            <ac:picMk id="12" creationId="{B98481B7-3A78-AEB4-280D-ABC38718ABF5}"/>
          </ac:picMkLst>
        </pc:picChg>
        <pc:picChg chg="del">
          <ac:chgData name="Daniël Doesburg Smits" userId="ae64a16c-24c1-4e19-a6fe-1093ba9cd7ad" providerId="ADAL" clId="{846713A5-BC65-C34E-88A4-C2056B5920D4}" dt="2023-11-01T16:45:47.551" v="635" actId="478"/>
          <ac:picMkLst>
            <pc:docMk/>
            <pc:sldMk cId="1973860748" sldId="261"/>
            <ac:picMk id="14" creationId="{BB44570D-A228-7FC4-4742-B8EBE426B37E}"/>
          </ac:picMkLst>
        </pc:picChg>
      </pc:sldChg>
      <pc:sldChg chg="addSp delSp modSp add mod modTransition">
        <pc:chgData name="Daniël Doesburg Smits" userId="ae64a16c-24c1-4e19-a6fe-1093ba9cd7ad" providerId="ADAL" clId="{846713A5-BC65-C34E-88A4-C2056B5920D4}" dt="2023-11-01T17:10:27.401" v="1551" actId="207"/>
        <pc:sldMkLst>
          <pc:docMk/>
          <pc:sldMk cId="2942172784" sldId="262"/>
        </pc:sldMkLst>
        <pc:spChg chg="mod">
          <ac:chgData name="Daniël Doesburg Smits" userId="ae64a16c-24c1-4e19-a6fe-1093ba9cd7ad" providerId="ADAL" clId="{846713A5-BC65-C34E-88A4-C2056B5920D4}" dt="2023-11-01T17:00:45.237" v="1287" actId="113"/>
          <ac:spMkLst>
            <pc:docMk/>
            <pc:sldMk cId="2942172784" sldId="262"/>
            <ac:spMk id="2" creationId="{014C73D8-F292-4656-DF1E-999B24449933}"/>
          </ac:spMkLst>
        </pc:spChg>
        <pc:spChg chg="add del mod topLvl">
          <ac:chgData name="Daniël Doesburg Smits" userId="ae64a16c-24c1-4e19-a6fe-1093ba9cd7ad" providerId="ADAL" clId="{846713A5-BC65-C34E-88A4-C2056B5920D4}" dt="2023-11-01T16:56:41.868" v="971" actId="478"/>
          <ac:spMkLst>
            <pc:docMk/>
            <pc:sldMk cId="2942172784" sldId="262"/>
            <ac:spMk id="4" creationId="{09CA802F-195B-238D-341D-7687E1CD1150}"/>
          </ac:spMkLst>
        </pc:spChg>
        <pc:spChg chg="del mod topLvl">
          <ac:chgData name="Daniël Doesburg Smits" userId="ae64a16c-24c1-4e19-a6fe-1093ba9cd7ad" providerId="ADAL" clId="{846713A5-BC65-C34E-88A4-C2056B5920D4}" dt="2023-11-01T16:53:18.456" v="900" actId="478"/>
          <ac:spMkLst>
            <pc:docMk/>
            <pc:sldMk cId="2942172784" sldId="262"/>
            <ac:spMk id="5" creationId="{F33A6611-0FD4-EF19-0225-C6C81D9AA265}"/>
          </ac:spMkLst>
        </pc:spChg>
        <pc:spChg chg="del topLvl">
          <ac:chgData name="Daniël Doesburg Smits" userId="ae64a16c-24c1-4e19-a6fe-1093ba9cd7ad" providerId="ADAL" clId="{846713A5-BC65-C34E-88A4-C2056B5920D4}" dt="2023-11-01T16:52:41.538" v="897" actId="478"/>
          <ac:spMkLst>
            <pc:docMk/>
            <pc:sldMk cId="2942172784" sldId="262"/>
            <ac:spMk id="6" creationId="{9784C548-8F3C-A62E-BE7D-B6C2F48B8CC4}"/>
          </ac:spMkLst>
        </pc:spChg>
        <pc:spChg chg="del mod topLvl">
          <ac:chgData name="Daniël Doesburg Smits" userId="ae64a16c-24c1-4e19-a6fe-1093ba9cd7ad" providerId="ADAL" clId="{846713A5-BC65-C34E-88A4-C2056B5920D4}" dt="2023-11-01T16:53:27.913" v="902" actId="478"/>
          <ac:spMkLst>
            <pc:docMk/>
            <pc:sldMk cId="2942172784" sldId="262"/>
            <ac:spMk id="8" creationId="{A786AF8F-1C40-DFA1-FEEE-FB027EDCDC1E}"/>
          </ac:spMkLst>
        </pc:spChg>
        <pc:spChg chg="add del mod">
          <ac:chgData name="Daniël Doesburg Smits" userId="ae64a16c-24c1-4e19-a6fe-1093ba9cd7ad" providerId="ADAL" clId="{846713A5-BC65-C34E-88A4-C2056B5920D4}" dt="2023-11-01T16:53:59.935" v="917" actId="478"/>
          <ac:spMkLst>
            <pc:docMk/>
            <pc:sldMk cId="2942172784" sldId="262"/>
            <ac:spMk id="9" creationId="{A829F924-B3E8-0077-6230-6823D1E1F9BF}"/>
          </ac:spMkLst>
        </pc:spChg>
        <pc:spChg chg="add del mod">
          <ac:chgData name="Daniël Doesburg Smits" userId="ae64a16c-24c1-4e19-a6fe-1093ba9cd7ad" providerId="ADAL" clId="{846713A5-BC65-C34E-88A4-C2056B5920D4}" dt="2023-11-01T16:55:10.337" v="941" actId="478"/>
          <ac:spMkLst>
            <pc:docMk/>
            <pc:sldMk cId="2942172784" sldId="262"/>
            <ac:spMk id="10" creationId="{AE124610-CC94-B3EC-A9EF-453B47AC106B}"/>
          </ac:spMkLst>
        </pc:spChg>
        <pc:spChg chg="add del mod">
          <ac:chgData name="Daniël Doesburg Smits" userId="ae64a16c-24c1-4e19-a6fe-1093ba9cd7ad" providerId="ADAL" clId="{846713A5-BC65-C34E-88A4-C2056B5920D4}" dt="2023-11-01T16:56:44.754" v="972" actId="478"/>
          <ac:spMkLst>
            <pc:docMk/>
            <pc:sldMk cId="2942172784" sldId="262"/>
            <ac:spMk id="12" creationId="{BDF09E23-53EC-FE52-A1FF-1D236396D663}"/>
          </ac:spMkLst>
        </pc:spChg>
        <pc:spChg chg="add del mod">
          <ac:chgData name="Daniël Doesburg Smits" userId="ae64a16c-24c1-4e19-a6fe-1093ba9cd7ad" providerId="ADAL" clId="{846713A5-BC65-C34E-88A4-C2056B5920D4}" dt="2023-11-01T16:54:40.349" v="935"/>
          <ac:spMkLst>
            <pc:docMk/>
            <pc:sldMk cId="2942172784" sldId="262"/>
            <ac:spMk id="13" creationId="{043ECE46-B45A-19FB-DA06-55DB37059CD8}"/>
          </ac:spMkLst>
        </pc:spChg>
        <pc:spChg chg="add del mod">
          <ac:chgData name="Daniël Doesburg Smits" userId="ae64a16c-24c1-4e19-a6fe-1093ba9cd7ad" providerId="ADAL" clId="{846713A5-BC65-C34E-88A4-C2056B5920D4}" dt="2023-11-01T16:54:40.349" v="935"/>
          <ac:spMkLst>
            <pc:docMk/>
            <pc:sldMk cId="2942172784" sldId="262"/>
            <ac:spMk id="14" creationId="{C33F4FA1-F6CE-C5E6-9B18-21404105C1FA}"/>
          </ac:spMkLst>
        </pc:spChg>
        <pc:spChg chg="del">
          <ac:chgData name="Daniël Doesburg Smits" userId="ae64a16c-24c1-4e19-a6fe-1093ba9cd7ad" providerId="ADAL" clId="{846713A5-BC65-C34E-88A4-C2056B5920D4}" dt="2023-11-01T16:52:12.179" v="889" actId="478"/>
          <ac:spMkLst>
            <pc:docMk/>
            <pc:sldMk cId="2942172784" sldId="262"/>
            <ac:spMk id="19" creationId="{62D90D01-392A-D773-4D46-8106CF301360}"/>
          </ac:spMkLst>
        </pc:spChg>
        <pc:spChg chg="del mod">
          <ac:chgData name="Daniël Doesburg Smits" userId="ae64a16c-24c1-4e19-a6fe-1093ba9cd7ad" providerId="ADAL" clId="{846713A5-BC65-C34E-88A4-C2056B5920D4}" dt="2023-11-01T16:52:09.611" v="886" actId="478"/>
          <ac:spMkLst>
            <pc:docMk/>
            <pc:sldMk cId="2942172784" sldId="262"/>
            <ac:spMk id="20" creationId="{25D2F9D0-AA94-4830-662A-0F8BD6FDC141}"/>
          </ac:spMkLst>
        </pc:spChg>
        <pc:spChg chg="del mod">
          <ac:chgData name="Daniël Doesburg Smits" userId="ae64a16c-24c1-4e19-a6fe-1093ba9cd7ad" providerId="ADAL" clId="{846713A5-BC65-C34E-88A4-C2056B5920D4}" dt="2023-11-01T16:52:11.554" v="888" actId="478"/>
          <ac:spMkLst>
            <pc:docMk/>
            <pc:sldMk cId="2942172784" sldId="262"/>
            <ac:spMk id="21" creationId="{479987B5-67C2-8C7F-8BE3-47B5A4E9B6CE}"/>
          </ac:spMkLst>
        </pc:spChg>
        <pc:spChg chg="add del mod">
          <ac:chgData name="Daniël Doesburg Smits" userId="ae64a16c-24c1-4e19-a6fe-1093ba9cd7ad" providerId="ADAL" clId="{846713A5-BC65-C34E-88A4-C2056B5920D4}" dt="2023-11-01T16:54:40.349" v="935"/>
          <ac:spMkLst>
            <pc:docMk/>
            <pc:sldMk cId="2942172784" sldId="262"/>
            <ac:spMk id="22" creationId="{C6DDCBE4-A2EB-1B98-76C1-3F64E81C662D}"/>
          </ac:spMkLst>
        </pc:spChg>
        <pc:spChg chg="mod">
          <ac:chgData name="Daniël Doesburg Smits" userId="ae64a16c-24c1-4e19-a6fe-1093ba9cd7ad" providerId="ADAL" clId="{846713A5-BC65-C34E-88A4-C2056B5920D4}" dt="2023-11-01T16:54:39.944" v="934"/>
          <ac:spMkLst>
            <pc:docMk/>
            <pc:sldMk cId="2942172784" sldId="262"/>
            <ac:spMk id="23" creationId="{1CAE1B53-3B7F-07CA-B552-5299B07F893D}"/>
          </ac:spMkLst>
        </pc:spChg>
        <pc:spChg chg="mod">
          <ac:chgData name="Daniël Doesburg Smits" userId="ae64a16c-24c1-4e19-a6fe-1093ba9cd7ad" providerId="ADAL" clId="{846713A5-BC65-C34E-88A4-C2056B5920D4}" dt="2023-11-01T16:54:44.721" v="937"/>
          <ac:spMkLst>
            <pc:docMk/>
            <pc:sldMk cId="2942172784" sldId="262"/>
            <ac:spMk id="24" creationId="{722206C6-1F97-933A-33C2-FAEB5B85649D}"/>
          </ac:spMkLst>
        </pc:spChg>
        <pc:spChg chg="add del mod">
          <ac:chgData name="Daniël Doesburg Smits" userId="ae64a16c-24c1-4e19-a6fe-1093ba9cd7ad" providerId="ADAL" clId="{846713A5-BC65-C34E-88A4-C2056B5920D4}" dt="2023-11-01T16:56:39.539" v="970" actId="478"/>
          <ac:spMkLst>
            <pc:docMk/>
            <pc:sldMk cId="2942172784" sldId="262"/>
            <ac:spMk id="25" creationId="{6803399F-0187-B374-7B36-DE90EB8DF075}"/>
          </ac:spMkLst>
        </pc:spChg>
        <pc:spChg chg="add del mod">
          <ac:chgData name="Daniël Doesburg Smits" userId="ae64a16c-24c1-4e19-a6fe-1093ba9cd7ad" providerId="ADAL" clId="{846713A5-BC65-C34E-88A4-C2056B5920D4}" dt="2023-11-01T16:57:12.673" v="979" actId="478"/>
          <ac:spMkLst>
            <pc:docMk/>
            <pc:sldMk cId="2942172784" sldId="262"/>
            <ac:spMk id="26" creationId="{1FCFD898-3ECA-E9F3-412D-9EF3EEC7ED2F}"/>
          </ac:spMkLst>
        </pc:spChg>
        <pc:spChg chg="add mod">
          <ac:chgData name="Daniël Doesburg Smits" userId="ae64a16c-24c1-4e19-a6fe-1093ba9cd7ad" providerId="ADAL" clId="{846713A5-BC65-C34E-88A4-C2056B5920D4}" dt="2023-11-01T17:10:27.401" v="1551" actId="207"/>
          <ac:spMkLst>
            <pc:docMk/>
            <pc:sldMk cId="2942172784" sldId="262"/>
            <ac:spMk id="27" creationId="{C1B9136D-56BF-29F8-5897-A94BF9400973}"/>
          </ac:spMkLst>
        </pc:spChg>
        <pc:spChg chg="add mod">
          <ac:chgData name="Daniël Doesburg Smits" userId="ae64a16c-24c1-4e19-a6fe-1093ba9cd7ad" providerId="ADAL" clId="{846713A5-BC65-C34E-88A4-C2056B5920D4}" dt="2023-11-01T17:01:47.824" v="1296" actId="27636"/>
          <ac:spMkLst>
            <pc:docMk/>
            <pc:sldMk cId="2942172784" sldId="262"/>
            <ac:spMk id="28" creationId="{99002ABF-9DBE-BAFE-9BFA-9BC8858352E2}"/>
          </ac:spMkLst>
        </pc:spChg>
        <pc:grpChg chg="add del mod">
          <ac:chgData name="Daniël Doesburg Smits" userId="ae64a16c-24c1-4e19-a6fe-1093ba9cd7ad" providerId="ADAL" clId="{846713A5-BC65-C34E-88A4-C2056B5920D4}" dt="2023-11-01T16:53:27.913" v="902" actId="478"/>
          <ac:grpSpMkLst>
            <pc:docMk/>
            <pc:sldMk cId="2942172784" sldId="262"/>
            <ac:grpSpMk id="3" creationId="{15DD4A18-C25E-B173-75EF-D677C352FCAB}"/>
          </ac:grpSpMkLst>
        </pc:grpChg>
        <pc:grpChg chg="del mod">
          <ac:chgData name="Daniël Doesburg Smits" userId="ae64a16c-24c1-4e19-a6fe-1093ba9cd7ad" providerId="ADAL" clId="{846713A5-BC65-C34E-88A4-C2056B5920D4}" dt="2023-11-01T16:52:41.538" v="897" actId="478"/>
          <ac:grpSpMkLst>
            <pc:docMk/>
            <pc:sldMk cId="2942172784" sldId="262"/>
            <ac:grpSpMk id="17" creationId="{B20309D4-BF20-F822-883F-B94853192B49}"/>
          </ac:grpSpMkLst>
        </pc:grpChg>
        <pc:grpChg chg="del">
          <ac:chgData name="Daniël Doesburg Smits" userId="ae64a16c-24c1-4e19-a6fe-1093ba9cd7ad" providerId="ADAL" clId="{846713A5-BC65-C34E-88A4-C2056B5920D4}" dt="2023-11-01T16:52:13.362" v="890" actId="478"/>
          <ac:grpSpMkLst>
            <pc:docMk/>
            <pc:sldMk cId="2942172784" sldId="262"/>
            <ac:grpSpMk id="18" creationId="{41B22A80-377E-94D7-5926-4834A7472B50}"/>
          </ac:grpSpMkLst>
        </pc:grpChg>
      </pc:sldChg>
      <pc:sldChg chg="addSp delSp modSp add mod">
        <pc:chgData name="Daniël Doesburg Smits" userId="ae64a16c-24c1-4e19-a6fe-1093ba9cd7ad" providerId="ADAL" clId="{846713A5-BC65-C34E-88A4-C2056B5920D4}" dt="2023-11-01T17:08:19.268" v="1501" actId="1076"/>
        <pc:sldMkLst>
          <pc:docMk/>
          <pc:sldMk cId="46744205" sldId="263"/>
        </pc:sldMkLst>
        <pc:spChg chg="mod">
          <ac:chgData name="Daniël Doesburg Smits" userId="ae64a16c-24c1-4e19-a6fe-1093ba9cd7ad" providerId="ADAL" clId="{846713A5-BC65-C34E-88A4-C2056B5920D4}" dt="2023-11-01T17:07:40.060" v="1495" actId="113"/>
          <ac:spMkLst>
            <pc:docMk/>
            <pc:sldMk cId="46744205" sldId="263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7:03:03.103" v="1328" actId="478"/>
          <ac:spMkLst>
            <pc:docMk/>
            <pc:sldMk cId="46744205" sldId="263"/>
            <ac:spMk id="4" creationId="{EC5F0AB3-22C6-6F20-1C5C-5E708A7C15E8}"/>
          </ac:spMkLst>
        </pc:spChg>
        <pc:spChg chg="mod">
          <ac:chgData name="Daniël Doesburg Smits" userId="ae64a16c-24c1-4e19-a6fe-1093ba9cd7ad" providerId="ADAL" clId="{846713A5-BC65-C34E-88A4-C2056B5920D4}" dt="2023-11-01T17:05:32.326" v="1469" actId="403"/>
          <ac:spMkLst>
            <pc:docMk/>
            <pc:sldMk cId="46744205" sldId="263"/>
            <ac:spMk id="6" creationId="{42F3D2E4-DA0A-F326-C151-EFD3BE999598}"/>
          </ac:spMkLst>
        </pc:spChg>
        <pc:spChg chg="mod">
          <ac:chgData name="Daniël Doesburg Smits" userId="ae64a16c-24c1-4e19-a6fe-1093ba9cd7ad" providerId="ADAL" clId="{846713A5-BC65-C34E-88A4-C2056B5920D4}" dt="2023-11-01T17:07:35.239" v="1493" actId="113"/>
          <ac:spMkLst>
            <pc:docMk/>
            <pc:sldMk cId="46744205" sldId="263"/>
            <ac:spMk id="8" creationId="{4BD28517-6FFF-18AA-1405-80D1A5CCE288}"/>
          </ac:spMkLst>
        </pc:spChg>
        <pc:spChg chg="mod">
          <ac:chgData name="Daniël Doesburg Smits" userId="ae64a16c-24c1-4e19-a6fe-1093ba9cd7ad" providerId="ADAL" clId="{846713A5-BC65-C34E-88A4-C2056B5920D4}" dt="2023-11-01T17:05:32.326" v="1469" actId="403"/>
          <ac:spMkLst>
            <pc:docMk/>
            <pc:sldMk cId="46744205" sldId="263"/>
            <ac:spMk id="10" creationId="{9306BD96-2CF3-E013-FAA5-CECAE124567A}"/>
          </ac:spMkLst>
        </pc:spChg>
        <pc:spChg chg="mod">
          <ac:chgData name="Daniël Doesburg Smits" userId="ae64a16c-24c1-4e19-a6fe-1093ba9cd7ad" providerId="ADAL" clId="{846713A5-BC65-C34E-88A4-C2056B5920D4}" dt="2023-11-01T17:05:32.326" v="1469" actId="403"/>
          <ac:spMkLst>
            <pc:docMk/>
            <pc:sldMk cId="46744205" sldId="263"/>
            <ac:spMk id="11" creationId="{3A91F66E-884E-3FF6-027B-835D4F93F0E2}"/>
          </ac:spMkLst>
        </pc:spChg>
        <pc:spChg chg="mod">
          <ac:chgData name="Daniël Doesburg Smits" userId="ae64a16c-24c1-4e19-a6fe-1093ba9cd7ad" providerId="ADAL" clId="{846713A5-BC65-C34E-88A4-C2056B5920D4}" dt="2023-11-01T17:07:34.965" v="1492" actId="113"/>
          <ac:spMkLst>
            <pc:docMk/>
            <pc:sldMk cId="46744205" sldId="263"/>
            <ac:spMk id="12" creationId="{B94C18C1-043B-F290-EEA5-693D7D2A41ED}"/>
          </ac:spMkLst>
        </pc:spChg>
        <pc:spChg chg="add del mod">
          <ac:chgData name="Daniël Doesburg Smits" userId="ae64a16c-24c1-4e19-a6fe-1093ba9cd7ad" providerId="ADAL" clId="{846713A5-BC65-C34E-88A4-C2056B5920D4}" dt="2023-11-01T17:04:00.779" v="1435"/>
          <ac:spMkLst>
            <pc:docMk/>
            <pc:sldMk cId="46744205" sldId="263"/>
            <ac:spMk id="13" creationId="{BB2B6AAD-35AD-1BAE-F56F-CB718C85317E}"/>
          </ac:spMkLst>
        </pc:spChg>
        <pc:spChg chg="mod">
          <ac:chgData name="Daniël Doesburg Smits" userId="ae64a16c-24c1-4e19-a6fe-1093ba9cd7ad" providerId="ADAL" clId="{846713A5-BC65-C34E-88A4-C2056B5920D4}" dt="2023-11-01T17:05:32.326" v="1469" actId="403"/>
          <ac:spMkLst>
            <pc:docMk/>
            <pc:sldMk cId="46744205" sldId="263"/>
            <ac:spMk id="15" creationId="{09F925C2-75B6-0B15-B419-E5AC4E35758C}"/>
          </ac:spMkLst>
        </pc:spChg>
        <pc:spChg chg="mod">
          <ac:chgData name="Daniël Doesburg Smits" userId="ae64a16c-24c1-4e19-a6fe-1093ba9cd7ad" providerId="ADAL" clId="{846713A5-BC65-C34E-88A4-C2056B5920D4}" dt="2023-11-01T17:07:34.712" v="1491" actId="113"/>
          <ac:spMkLst>
            <pc:docMk/>
            <pc:sldMk cId="46744205" sldId="263"/>
            <ac:spMk id="16" creationId="{A92143D7-DE25-D587-74D4-EF492FDE7AE2}"/>
          </ac:spMkLst>
        </pc:spChg>
        <pc:spChg chg="add mod">
          <ac:chgData name="Daniël Doesburg Smits" userId="ae64a16c-24c1-4e19-a6fe-1093ba9cd7ad" providerId="ADAL" clId="{846713A5-BC65-C34E-88A4-C2056B5920D4}" dt="2023-11-01T17:06:54.732" v="1476" actId="171"/>
          <ac:spMkLst>
            <pc:docMk/>
            <pc:sldMk cId="46744205" sldId="263"/>
            <ac:spMk id="17" creationId="{8336AD0B-C0FD-D5DC-4FB8-E5C93C366C65}"/>
          </ac:spMkLst>
        </pc:spChg>
        <pc:spChg chg="add mod">
          <ac:chgData name="Daniël Doesburg Smits" userId="ae64a16c-24c1-4e19-a6fe-1093ba9cd7ad" providerId="ADAL" clId="{846713A5-BC65-C34E-88A4-C2056B5920D4}" dt="2023-11-01T17:06:51.301" v="1475" actId="164"/>
          <ac:spMkLst>
            <pc:docMk/>
            <pc:sldMk cId="46744205" sldId="263"/>
            <ac:spMk id="18" creationId="{9B352ABF-D0B3-1068-9E7B-EC055F9C3A42}"/>
          </ac:spMkLst>
        </pc:spChg>
        <pc:spChg chg="mod">
          <ac:chgData name="Daniël Doesburg Smits" userId="ae64a16c-24c1-4e19-a6fe-1093ba9cd7ad" providerId="ADAL" clId="{846713A5-BC65-C34E-88A4-C2056B5920D4}" dt="2023-11-01T17:06:56.601" v="1477"/>
          <ac:spMkLst>
            <pc:docMk/>
            <pc:sldMk cId="46744205" sldId="263"/>
            <ac:spMk id="21" creationId="{AAE3BC5C-0E9F-EAD1-D0D9-B7D90D0E49A3}"/>
          </ac:spMkLst>
        </pc:spChg>
        <pc:spChg chg="mod">
          <ac:chgData name="Daniël Doesburg Smits" userId="ae64a16c-24c1-4e19-a6fe-1093ba9cd7ad" providerId="ADAL" clId="{846713A5-BC65-C34E-88A4-C2056B5920D4}" dt="2023-11-01T17:07:18.443" v="1481" actId="20577"/>
          <ac:spMkLst>
            <pc:docMk/>
            <pc:sldMk cId="46744205" sldId="263"/>
            <ac:spMk id="22" creationId="{9D3D7705-F65D-74E2-6C38-20F71846224A}"/>
          </ac:spMkLst>
        </pc:spChg>
        <pc:spChg chg="mod topLvl">
          <ac:chgData name="Daniël Doesburg Smits" userId="ae64a16c-24c1-4e19-a6fe-1093ba9cd7ad" providerId="ADAL" clId="{846713A5-BC65-C34E-88A4-C2056B5920D4}" dt="2023-11-01T17:07:25.667" v="1485" actId="478"/>
          <ac:spMkLst>
            <pc:docMk/>
            <pc:sldMk cId="46744205" sldId="263"/>
            <ac:spMk id="24" creationId="{DF5A31D8-F3F4-A943-3131-D30473B18EC2}"/>
          </ac:spMkLst>
        </pc:spChg>
        <pc:spChg chg="add del mod topLvl">
          <ac:chgData name="Daniël Doesburg Smits" userId="ae64a16c-24c1-4e19-a6fe-1093ba9cd7ad" providerId="ADAL" clId="{846713A5-BC65-C34E-88A4-C2056B5920D4}" dt="2023-11-01T17:07:26.582" v="1487" actId="20577"/>
          <ac:spMkLst>
            <pc:docMk/>
            <pc:sldMk cId="46744205" sldId="263"/>
            <ac:spMk id="25" creationId="{EC34B1ED-F7AB-3903-8090-FC589AC18CF6}"/>
          </ac:spMkLst>
        </pc:spChg>
        <pc:spChg chg="mod">
          <ac:chgData name="Daniël Doesburg Smits" userId="ae64a16c-24c1-4e19-a6fe-1093ba9cd7ad" providerId="ADAL" clId="{846713A5-BC65-C34E-88A4-C2056B5920D4}" dt="2023-11-01T17:05:31.172" v="1467" actId="403"/>
          <ac:spMkLst>
            <pc:docMk/>
            <pc:sldMk cId="46744205" sldId="263"/>
            <ac:spMk id="27" creationId="{C1B9136D-56BF-29F8-5897-A94BF9400973}"/>
          </ac:spMkLst>
        </pc:spChg>
        <pc:spChg chg="del">
          <ac:chgData name="Daniël Doesburg Smits" userId="ae64a16c-24c1-4e19-a6fe-1093ba9cd7ad" providerId="ADAL" clId="{846713A5-BC65-C34E-88A4-C2056B5920D4}" dt="2023-11-01T17:03:01.466" v="1327" actId="478"/>
          <ac:spMkLst>
            <pc:docMk/>
            <pc:sldMk cId="46744205" sldId="263"/>
            <ac:spMk id="28" creationId="{99002ABF-9DBE-BAFE-9BFA-9BC8858352E2}"/>
          </ac:spMkLst>
        </pc:spChg>
        <pc:spChg chg="mod">
          <ac:chgData name="Daniël Doesburg Smits" userId="ae64a16c-24c1-4e19-a6fe-1093ba9cd7ad" providerId="ADAL" clId="{846713A5-BC65-C34E-88A4-C2056B5920D4}" dt="2023-11-01T17:05:31.172" v="1467" actId="403"/>
          <ac:spMkLst>
            <pc:docMk/>
            <pc:sldMk cId="46744205" sldId="263"/>
            <ac:spMk id="72" creationId="{EA3B6404-C37D-4FE3-8124-9FC5ECE56273}"/>
          </ac:spMkLst>
        </pc:spChg>
        <pc:spChg chg="mod">
          <ac:chgData name="Daniël Doesburg Smits" userId="ae64a16c-24c1-4e19-a6fe-1093ba9cd7ad" providerId="ADAL" clId="{846713A5-BC65-C34E-88A4-C2056B5920D4}" dt="2023-11-01T17:05:31.172" v="1467" actId="403"/>
          <ac:spMkLst>
            <pc:docMk/>
            <pc:sldMk cId="46744205" sldId="263"/>
            <ac:spMk id="73" creationId="{ED61EC8C-9F54-4671-8E82-4AE6101D6C84}"/>
          </ac:spMkLst>
        </pc:spChg>
        <pc:grpChg chg="add mod">
          <ac:chgData name="Daniël Doesburg Smits" userId="ae64a16c-24c1-4e19-a6fe-1093ba9cd7ad" providerId="ADAL" clId="{846713A5-BC65-C34E-88A4-C2056B5920D4}" dt="2023-11-01T17:08:10.079" v="1499" actId="164"/>
          <ac:grpSpMkLst>
            <pc:docMk/>
            <pc:sldMk cId="46744205" sldId="263"/>
            <ac:grpSpMk id="5" creationId="{6EA72757-D9CE-4E7C-B653-6507DFDB4388}"/>
          </ac:grpSpMkLst>
        </pc:grpChg>
        <pc:grpChg chg="add mod">
          <ac:chgData name="Daniël Doesburg Smits" userId="ae64a16c-24c1-4e19-a6fe-1093ba9cd7ad" providerId="ADAL" clId="{846713A5-BC65-C34E-88A4-C2056B5920D4}" dt="2023-11-01T17:08:05.941" v="1498" actId="164"/>
          <ac:grpSpMkLst>
            <pc:docMk/>
            <pc:sldMk cId="46744205" sldId="263"/>
            <ac:grpSpMk id="9" creationId="{474117AD-09A1-DF5C-211A-DFAB2C915CBB}"/>
          </ac:grpSpMkLst>
        </pc:grpChg>
        <pc:grpChg chg="add mod">
          <ac:chgData name="Daniël Doesburg Smits" userId="ae64a16c-24c1-4e19-a6fe-1093ba9cd7ad" providerId="ADAL" clId="{846713A5-BC65-C34E-88A4-C2056B5920D4}" dt="2023-11-01T17:07:59.955" v="1496" actId="164"/>
          <ac:grpSpMkLst>
            <pc:docMk/>
            <pc:sldMk cId="46744205" sldId="263"/>
            <ac:grpSpMk id="14" creationId="{F925710E-DB50-65C9-4AEF-3AB7DA6686F4}"/>
          </ac:grpSpMkLst>
        </pc:grpChg>
        <pc:grpChg chg="add mod">
          <ac:chgData name="Daniël Doesburg Smits" userId="ae64a16c-24c1-4e19-a6fe-1093ba9cd7ad" providerId="ADAL" clId="{846713A5-BC65-C34E-88A4-C2056B5920D4}" dt="2023-11-01T17:08:10.079" v="1499" actId="164"/>
          <ac:grpSpMkLst>
            <pc:docMk/>
            <pc:sldMk cId="46744205" sldId="263"/>
            <ac:grpSpMk id="19" creationId="{67800016-5730-F8E3-4507-C59497EE5556}"/>
          </ac:grpSpMkLst>
        </pc:grpChg>
        <pc:grpChg chg="add mod">
          <ac:chgData name="Daniël Doesburg Smits" userId="ae64a16c-24c1-4e19-a6fe-1093ba9cd7ad" providerId="ADAL" clId="{846713A5-BC65-C34E-88A4-C2056B5920D4}" dt="2023-11-01T17:08:05.941" v="1498" actId="164"/>
          <ac:grpSpMkLst>
            <pc:docMk/>
            <pc:sldMk cId="46744205" sldId="263"/>
            <ac:grpSpMk id="20" creationId="{D0B3A8B3-4B7D-C7BA-FA59-F774FB48EB02}"/>
          </ac:grpSpMkLst>
        </pc:grpChg>
        <pc:grpChg chg="add del mod">
          <ac:chgData name="Daniël Doesburg Smits" userId="ae64a16c-24c1-4e19-a6fe-1093ba9cd7ad" providerId="ADAL" clId="{846713A5-BC65-C34E-88A4-C2056B5920D4}" dt="2023-11-01T17:07:59.955" v="1496" actId="164"/>
          <ac:grpSpMkLst>
            <pc:docMk/>
            <pc:sldMk cId="46744205" sldId="263"/>
            <ac:grpSpMk id="23" creationId="{C8593C3B-6610-90D0-41F7-A805041264EF}"/>
          </ac:grpSpMkLst>
        </pc:grpChg>
        <pc:grpChg chg="add mod">
          <ac:chgData name="Daniël Doesburg Smits" userId="ae64a16c-24c1-4e19-a6fe-1093ba9cd7ad" providerId="ADAL" clId="{846713A5-BC65-C34E-88A4-C2056B5920D4}" dt="2023-11-01T17:08:02.166" v="1497" actId="1076"/>
          <ac:grpSpMkLst>
            <pc:docMk/>
            <pc:sldMk cId="46744205" sldId="263"/>
            <ac:grpSpMk id="26" creationId="{D5AD153C-17E9-5E70-DC42-4D696753FA5F}"/>
          </ac:grpSpMkLst>
        </pc:grpChg>
        <pc:grpChg chg="add mod">
          <ac:chgData name="Daniël Doesburg Smits" userId="ae64a16c-24c1-4e19-a6fe-1093ba9cd7ad" providerId="ADAL" clId="{846713A5-BC65-C34E-88A4-C2056B5920D4}" dt="2023-11-01T17:08:19.268" v="1501" actId="1076"/>
          <ac:grpSpMkLst>
            <pc:docMk/>
            <pc:sldMk cId="46744205" sldId="263"/>
            <ac:grpSpMk id="29" creationId="{E30BC3A9-F34E-629F-A9F6-909A65B4CDF2}"/>
          </ac:grpSpMkLst>
        </pc:grpChg>
        <pc:grpChg chg="add mod">
          <ac:chgData name="Daniël Doesburg Smits" userId="ae64a16c-24c1-4e19-a6fe-1093ba9cd7ad" providerId="ADAL" clId="{846713A5-BC65-C34E-88A4-C2056B5920D4}" dt="2023-11-01T17:08:12.688" v="1500" actId="1076"/>
          <ac:grpSpMkLst>
            <pc:docMk/>
            <pc:sldMk cId="46744205" sldId="263"/>
            <ac:grpSpMk id="30" creationId="{C85D450F-A7CD-5AAA-451D-AF297A210C72}"/>
          </ac:grpSpMkLst>
        </pc:grpChg>
        <pc:picChg chg="mod">
          <ac:chgData name="Daniël Doesburg Smits" userId="ae64a16c-24c1-4e19-a6fe-1093ba9cd7ad" providerId="ADAL" clId="{846713A5-BC65-C34E-88A4-C2056B5920D4}" dt="2023-11-01T17:05:31.172" v="1467" actId="403"/>
          <ac:picMkLst>
            <pc:docMk/>
            <pc:sldMk cId="46744205" sldId="263"/>
            <ac:picMk id="7" creationId="{3A5C09A1-A9C1-EB43-F47D-BD69297FDCE8}"/>
          </ac:picMkLst>
        </pc:picChg>
        <pc:cxnChg chg="mod">
          <ac:chgData name="Daniël Doesburg Smits" userId="ae64a16c-24c1-4e19-a6fe-1093ba9cd7ad" providerId="ADAL" clId="{846713A5-BC65-C34E-88A4-C2056B5920D4}" dt="2023-11-01T17:05:31.172" v="1467" actId="403"/>
          <ac:cxnSpMkLst>
            <pc:docMk/>
            <pc:sldMk cId="46744205" sldId="263"/>
            <ac:cxnSpMk id="74" creationId="{4777C915-01E5-4C85-B3BF-7BF7CC3FEFE2}"/>
          </ac:cxnSpMkLst>
        </pc:cxnChg>
        <pc:cxnChg chg="mod">
          <ac:chgData name="Daniël Doesburg Smits" userId="ae64a16c-24c1-4e19-a6fe-1093ba9cd7ad" providerId="ADAL" clId="{846713A5-BC65-C34E-88A4-C2056B5920D4}" dt="2023-11-01T17:05:31.172" v="1467" actId="403"/>
          <ac:cxnSpMkLst>
            <pc:docMk/>
            <pc:sldMk cId="46744205" sldId="263"/>
            <ac:cxnSpMk id="75" creationId="{8557940A-71CE-48E1-BD71-2BEF15613C87}"/>
          </ac:cxnSpMkLst>
        </pc:cxnChg>
      </pc:sldChg>
      <pc:sldChg chg="addSp delSp add del setBg delDesignElem">
        <pc:chgData name="Daniël Doesburg Smits" userId="ae64a16c-24c1-4e19-a6fe-1093ba9cd7ad" providerId="ADAL" clId="{846713A5-BC65-C34E-88A4-C2056B5920D4}" dt="2023-11-01T17:09:16.992" v="1504"/>
        <pc:sldMkLst>
          <pc:docMk/>
          <pc:sldMk cId="1654623647" sldId="264"/>
        </pc:sldMkLst>
        <pc:spChg chg="add del">
          <ac:chgData name="Daniël Doesburg Smits" userId="ae64a16c-24c1-4e19-a6fe-1093ba9cd7ad" providerId="ADAL" clId="{846713A5-BC65-C34E-88A4-C2056B5920D4}" dt="2023-11-01T17:09:16.992" v="1504"/>
          <ac:spMkLst>
            <pc:docMk/>
            <pc:sldMk cId="1654623647" sldId="264"/>
            <ac:spMk id="72" creationId="{EA3B6404-C37D-4FE3-8124-9FC5ECE56273}"/>
          </ac:spMkLst>
        </pc:spChg>
        <pc:spChg chg="add del">
          <ac:chgData name="Daniël Doesburg Smits" userId="ae64a16c-24c1-4e19-a6fe-1093ba9cd7ad" providerId="ADAL" clId="{846713A5-BC65-C34E-88A4-C2056B5920D4}" dt="2023-11-01T17:09:16.992" v="1504"/>
          <ac:spMkLst>
            <pc:docMk/>
            <pc:sldMk cId="1654623647" sldId="264"/>
            <ac:spMk id="73" creationId="{ED61EC8C-9F54-4671-8E82-4AE6101D6C84}"/>
          </ac:spMkLst>
        </pc:spChg>
        <pc:cxnChg chg="add del">
          <ac:chgData name="Daniël Doesburg Smits" userId="ae64a16c-24c1-4e19-a6fe-1093ba9cd7ad" providerId="ADAL" clId="{846713A5-BC65-C34E-88A4-C2056B5920D4}" dt="2023-11-01T17:09:16.992" v="1504"/>
          <ac:cxnSpMkLst>
            <pc:docMk/>
            <pc:sldMk cId="1654623647" sldId="264"/>
            <ac:cxnSpMk id="74" creationId="{4777C915-01E5-4C85-B3BF-7BF7CC3FEFE2}"/>
          </ac:cxnSpMkLst>
        </pc:cxnChg>
        <pc:cxnChg chg="add del">
          <ac:chgData name="Daniël Doesburg Smits" userId="ae64a16c-24c1-4e19-a6fe-1093ba9cd7ad" providerId="ADAL" clId="{846713A5-BC65-C34E-88A4-C2056B5920D4}" dt="2023-11-01T17:09:16.992" v="1504"/>
          <ac:cxnSpMkLst>
            <pc:docMk/>
            <pc:sldMk cId="1654623647" sldId="264"/>
            <ac:cxnSpMk id="75" creationId="{8557940A-71CE-48E1-BD71-2BEF15613C87}"/>
          </ac:cxnSpMkLst>
        </pc:cxnChg>
      </pc:sldChg>
      <pc:sldChg chg="addSp delSp modSp add mod ord">
        <pc:chgData name="Daniël Doesburg Smits" userId="ae64a16c-24c1-4e19-a6fe-1093ba9cd7ad" providerId="ADAL" clId="{846713A5-BC65-C34E-88A4-C2056B5920D4}" dt="2023-11-01T17:11:10.910" v="1616" actId="1076"/>
        <pc:sldMkLst>
          <pc:docMk/>
          <pc:sldMk cId="3824860741" sldId="264"/>
        </pc:sldMkLst>
        <pc:spChg chg="mod">
          <ac:chgData name="Daniël Doesburg Smits" userId="ae64a16c-24c1-4e19-a6fe-1093ba9cd7ad" providerId="ADAL" clId="{846713A5-BC65-C34E-88A4-C2056B5920D4}" dt="2023-11-01T17:10:36.622" v="1554" actId="403"/>
          <ac:spMkLst>
            <pc:docMk/>
            <pc:sldMk cId="3824860741" sldId="264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7:10:38.884" v="1555" actId="478"/>
          <ac:spMkLst>
            <pc:docMk/>
            <pc:sldMk cId="3824860741" sldId="264"/>
            <ac:spMk id="4" creationId="{01902EC7-4CAD-FE47-0CAF-5328E8054A39}"/>
          </ac:spMkLst>
        </pc:spChg>
        <pc:spChg chg="add mod">
          <ac:chgData name="Daniël Doesburg Smits" userId="ae64a16c-24c1-4e19-a6fe-1093ba9cd7ad" providerId="ADAL" clId="{846713A5-BC65-C34E-88A4-C2056B5920D4}" dt="2023-11-01T17:11:10.910" v="1616" actId="1076"/>
          <ac:spMkLst>
            <pc:docMk/>
            <pc:sldMk cId="3824860741" sldId="264"/>
            <ac:spMk id="5" creationId="{1D926C21-4946-419D-6169-02E5C9C41D58}"/>
          </ac:spMkLst>
        </pc:spChg>
        <pc:spChg chg="del">
          <ac:chgData name="Daniël Doesburg Smits" userId="ae64a16c-24c1-4e19-a6fe-1093ba9cd7ad" providerId="ADAL" clId="{846713A5-BC65-C34E-88A4-C2056B5920D4}" dt="2023-11-01T17:09:38.764" v="1531" actId="478"/>
          <ac:spMkLst>
            <pc:docMk/>
            <pc:sldMk cId="3824860741" sldId="264"/>
            <ac:spMk id="27" creationId="{C1B9136D-56BF-29F8-5897-A94BF9400973}"/>
          </ac:spMkLst>
        </pc:spChg>
        <pc:spChg chg="del">
          <ac:chgData name="Daniël Doesburg Smits" userId="ae64a16c-24c1-4e19-a6fe-1093ba9cd7ad" providerId="ADAL" clId="{846713A5-BC65-C34E-88A4-C2056B5920D4}" dt="2023-11-01T17:09:37.188" v="1530" actId="478"/>
          <ac:spMkLst>
            <pc:docMk/>
            <pc:sldMk cId="3824860741" sldId="264"/>
            <ac:spMk id="28" creationId="{99002ABF-9DBE-BAFE-9BFA-9BC8858352E2}"/>
          </ac:spMkLst>
        </pc:spChg>
      </pc:sldChg>
      <pc:sldChg chg="modSp add mod">
        <pc:chgData name="Daniël Doesburg Smits" userId="ae64a16c-24c1-4e19-a6fe-1093ba9cd7ad" providerId="ADAL" clId="{846713A5-BC65-C34E-88A4-C2056B5920D4}" dt="2023-11-01T18:12:21.399" v="1742" actId="114"/>
        <pc:sldMkLst>
          <pc:docMk/>
          <pc:sldMk cId="4293843720" sldId="265"/>
        </pc:sldMkLst>
        <pc:spChg chg="mod">
          <ac:chgData name="Daniël Doesburg Smits" userId="ae64a16c-24c1-4e19-a6fe-1093ba9cd7ad" providerId="ADAL" clId="{846713A5-BC65-C34E-88A4-C2056B5920D4}" dt="2023-11-01T17:11:26.210" v="1623" actId="20577"/>
          <ac:spMkLst>
            <pc:docMk/>
            <pc:sldMk cId="4293843720" sldId="265"/>
            <ac:spMk id="2" creationId="{014C73D8-F292-4656-DF1E-999B24449933}"/>
          </ac:spMkLst>
        </pc:spChg>
        <pc:spChg chg="mod">
          <ac:chgData name="Daniël Doesburg Smits" userId="ae64a16c-24c1-4e19-a6fe-1093ba9cd7ad" providerId="ADAL" clId="{846713A5-BC65-C34E-88A4-C2056B5920D4}" dt="2023-11-01T18:12:21.399" v="1742" actId="114"/>
          <ac:spMkLst>
            <pc:docMk/>
            <pc:sldMk cId="4293843720" sldId="265"/>
            <ac:spMk id="5" creationId="{1D926C21-4946-419D-6169-02E5C9C41D58}"/>
          </ac:spMkLst>
        </pc:spChg>
      </pc:sldChg>
      <pc:sldChg chg="addSp delSp modSp add mod">
        <pc:chgData name="Daniël Doesburg Smits" userId="ae64a16c-24c1-4e19-a6fe-1093ba9cd7ad" providerId="ADAL" clId="{846713A5-BC65-C34E-88A4-C2056B5920D4}" dt="2023-11-01T18:22:14.824" v="1943" actId="20577"/>
        <pc:sldMkLst>
          <pc:docMk/>
          <pc:sldMk cId="3891663267" sldId="266"/>
        </pc:sldMkLst>
        <pc:spChg chg="mod">
          <ac:chgData name="Daniël Doesburg Smits" userId="ae64a16c-24c1-4e19-a6fe-1093ba9cd7ad" providerId="ADAL" clId="{846713A5-BC65-C34E-88A4-C2056B5920D4}" dt="2023-11-01T18:13:00.161" v="1788" actId="1036"/>
          <ac:spMkLst>
            <pc:docMk/>
            <pc:sldMk cId="3891663267" sldId="266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8:13:02.856" v="1789" actId="478"/>
          <ac:spMkLst>
            <pc:docMk/>
            <pc:sldMk cId="3891663267" sldId="266"/>
            <ac:spMk id="3" creationId="{23FF7C11-044E-9F56-41E9-DF55FEB58CA5}"/>
          </ac:spMkLst>
        </pc:spChg>
        <pc:spChg chg="mod">
          <ac:chgData name="Daniël Doesburg Smits" userId="ae64a16c-24c1-4e19-a6fe-1093ba9cd7ad" providerId="ADAL" clId="{846713A5-BC65-C34E-88A4-C2056B5920D4}" dt="2023-11-01T18:22:14.824" v="1943" actId="20577"/>
          <ac:spMkLst>
            <pc:docMk/>
            <pc:sldMk cId="3891663267" sldId="266"/>
            <ac:spMk id="5" creationId="{1D926C21-4946-419D-6169-02E5C9C41D58}"/>
          </ac:spMkLst>
        </pc:spChg>
      </pc:sldChg>
      <pc:sldChg chg="modSp add del mod">
        <pc:chgData name="Daniël Doesburg Smits" userId="ae64a16c-24c1-4e19-a6fe-1093ba9cd7ad" providerId="ADAL" clId="{846713A5-BC65-C34E-88A4-C2056B5920D4}" dt="2023-11-01T18:22:37.410" v="1952" actId="2696"/>
        <pc:sldMkLst>
          <pc:docMk/>
          <pc:sldMk cId="3873675921" sldId="267"/>
        </pc:sldMkLst>
        <pc:spChg chg="mod">
          <ac:chgData name="Daniël Doesburg Smits" userId="ae64a16c-24c1-4e19-a6fe-1093ba9cd7ad" providerId="ADAL" clId="{846713A5-BC65-C34E-88A4-C2056B5920D4}" dt="2023-11-01T18:22:28.606" v="1950" actId="20577"/>
          <ac:spMkLst>
            <pc:docMk/>
            <pc:sldMk cId="3873675921" sldId="267"/>
            <ac:spMk id="2" creationId="{014C73D8-F292-4656-DF1E-999B24449933}"/>
          </ac:spMkLst>
        </pc:spChg>
      </pc:sldChg>
      <pc:sldChg chg="modSp add mod ord">
        <pc:chgData name="Daniël Doesburg Smits" userId="ae64a16c-24c1-4e19-a6fe-1093ba9cd7ad" providerId="ADAL" clId="{846713A5-BC65-C34E-88A4-C2056B5920D4}" dt="2023-11-01T18:39:35.326" v="2240" actId="1076"/>
        <pc:sldMkLst>
          <pc:docMk/>
          <pc:sldMk cId="3565841009" sldId="268"/>
        </pc:sldMkLst>
        <pc:spChg chg="mod">
          <ac:chgData name="Daniël Doesburg Smits" userId="ae64a16c-24c1-4e19-a6fe-1093ba9cd7ad" providerId="ADAL" clId="{846713A5-BC65-C34E-88A4-C2056B5920D4}" dt="2023-11-01T18:22:41.051" v="1959" actId="20577"/>
          <ac:spMkLst>
            <pc:docMk/>
            <pc:sldMk cId="3565841009" sldId="268"/>
            <ac:spMk id="2" creationId="{014C73D8-F292-4656-DF1E-999B24449933}"/>
          </ac:spMkLst>
        </pc:spChg>
        <pc:spChg chg="mod">
          <ac:chgData name="Daniël Doesburg Smits" userId="ae64a16c-24c1-4e19-a6fe-1093ba9cd7ad" providerId="ADAL" clId="{846713A5-BC65-C34E-88A4-C2056B5920D4}" dt="2023-11-01T18:39:35.326" v="2240" actId="1076"/>
          <ac:spMkLst>
            <pc:docMk/>
            <pc:sldMk cId="3565841009" sldId="268"/>
            <ac:spMk id="5" creationId="{1D926C21-4946-419D-6169-02E5C9C41D58}"/>
          </ac:spMkLst>
        </pc:spChg>
      </pc:sldChg>
      <pc:sldChg chg="addSp delSp modSp add mod ord">
        <pc:chgData name="Daniël Doesburg Smits" userId="ae64a16c-24c1-4e19-a6fe-1093ba9cd7ad" providerId="ADAL" clId="{846713A5-BC65-C34E-88A4-C2056B5920D4}" dt="2023-11-12T14:29:33.180" v="4176"/>
        <pc:sldMkLst>
          <pc:docMk/>
          <pc:sldMk cId="1018133435" sldId="269"/>
        </pc:sldMkLst>
        <pc:spChg chg="mod">
          <ac:chgData name="Daniël Doesburg Smits" userId="ae64a16c-24c1-4e19-a6fe-1093ba9cd7ad" providerId="ADAL" clId="{846713A5-BC65-C34E-88A4-C2056B5920D4}" dt="2023-11-01T18:23:45.385" v="2044" actId="1076"/>
          <ac:spMkLst>
            <pc:docMk/>
            <pc:sldMk cId="1018133435" sldId="269"/>
            <ac:spMk id="2" creationId="{014C73D8-F292-4656-DF1E-999B24449933}"/>
          </ac:spMkLst>
        </pc:spChg>
        <pc:spChg chg="mod">
          <ac:chgData name="Daniël Doesburg Smits" userId="ae64a16c-24c1-4e19-a6fe-1093ba9cd7ad" providerId="ADAL" clId="{846713A5-BC65-C34E-88A4-C2056B5920D4}" dt="2023-11-01T18:25:06.284" v="2117" actId="14100"/>
          <ac:spMkLst>
            <pc:docMk/>
            <pc:sldMk cId="1018133435" sldId="269"/>
            <ac:spMk id="4" creationId="{E0AFD691-6C4C-1597-5821-A23C3AB3FE93}"/>
          </ac:spMkLst>
        </pc:spChg>
        <pc:spChg chg="mod">
          <ac:chgData name="Daniël Doesburg Smits" userId="ae64a16c-24c1-4e19-a6fe-1093ba9cd7ad" providerId="ADAL" clId="{846713A5-BC65-C34E-88A4-C2056B5920D4}" dt="2023-11-01T18:24:40.428" v="2074" actId="14100"/>
          <ac:spMkLst>
            <pc:docMk/>
            <pc:sldMk cId="1018133435" sldId="269"/>
            <ac:spMk id="5" creationId="{F33A6611-0FD4-EF19-0225-C6C81D9AA265}"/>
          </ac:spMkLst>
        </pc:spChg>
        <pc:spChg chg="mod">
          <ac:chgData name="Daniël Doesburg Smits" userId="ae64a16c-24c1-4e19-a6fe-1093ba9cd7ad" providerId="ADAL" clId="{846713A5-BC65-C34E-88A4-C2056B5920D4}" dt="2023-11-01T18:24:02.806" v="2050" actId="1076"/>
          <ac:spMkLst>
            <pc:docMk/>
            <pc:sldMk cId="1018133435" sldId="269"/>
            <ac:spMk id="6" creationId="{9784C548-8F3C-A62E-BE7D-B6C2F48B8CC4}"/>
          </ac:spMkLst>
        </pc:spChg>
        <pc:spChg chg="mod">
          <ac:chgData name="Daniël Doesburg Smits" userId="ae64a16c-24c1-4e19-a6fe-1093ba9cd7ad" providerId="ADAL" clId="{846713A5-BC65-C34E-88A4-C2056B5920D4}" dt="2023-11-01T18:24:54.461" v="2112" actId="20577"/>
          <ac:spMkLst>
            <pc:docMk/>
            <pc:sldMk cId="1018133435" sldId="269"/>
            <ac:spMk id="8" creationId="{EE018938-A9E3-F64B-C030-69576A1DBB40}"/>
          </ac:spMkLst>
        </pc:spChg>
        <pc:spChg chg="mod">
          <ac:chgData name="Daniël Doesburg Smits" userId="ae64a16c-24c1-4e19-a6fe-1093ba9cd7ad" providerId="ADAL" clId="{846713A5-BC65-C34E-88A4-C2056B5920D4}" dt="2023-11-01T18:24:55.872" v="2113"/>
          <ac:spMkLst>
            <pc:docMk/>
            <pc:sldMk cId="1018133435" sldId="269"/>
            <ac:spMk id="10" creationId="{06FB7D1E-F414-7AB9-4BEB-194607244217}"/>
          </ac:spMkLst>
        </pc:spChg>
        <pc:spChg chg="mod">
          <ac:chgData name="Daniël Doesburg Smits" userId="ae64a16c-24c1-4e19-a6fe-1093ba9cd7ad" providerId="ADAL" clId="{846713A5-BC65-C34E-88A4-C2056B5920D4}" dt="2023-11-01T18:24:55.872" v="2113"/>
          <ac:spMkLst>
            <pc:docMk/>
            <pc:sldMk cId="1018133435" sldId="269"/>
            <ac:spMk id="12" creationId="{A12F7AC8-7F86-F13B-23CC-4DB853DE37F4}"/>
          </ac:spMkLst>
        </pc:spChg>
        <pc:spChg chg="mod">
          <ac:chgData name="Daniël Doesburg Smits" userId="ae64a16c-24c1-4e19-a6fe-1093ba9cd7ad" providerId="ADAL" clId="{846713A5-BC65-C34E-88A4-C2056B5920D4}" dt="2023-11-01T18:25:07.985" v="2118"/>
          <ac:spMkLst>
            <pc:docMk/>
            <pc:sldMk cId="1018133435" sldId="269"/>
            <ac:spMk id="14" creationId="{5DC165C0-AE76-5D9D-1EF5-FE09A3CC9563}"/>
          </ac:spMkLst>
        </pc:spChg>
        <pc:spChg chg="mod">
          <ac:chgData name="Daniël Doesburg Smits" userId="ae64a16c-24c1-4e19-a6fe-1093ba9cd7ad" providerId="ADAL" clId="{846713A5-BC65-C34E-88A4-C2056B5920D4}" dt="2023-11-01T18:24:12.512" v="2059" actId="1076"/>
          <ac:spMkLst>
            <pc:docMk/>
            <pc:sldMk cId="1018133435" sldId="269"/>
            <ac:spMk id="16" creationId="{6CE63DFE-2441-408F-FDEF-5DEBC80331E9}"/>
          </ac:spMkLst>
        </pc:spChg>
        <pc:spChg chg="del">
          <ac:chgData name="Daniël Doesburg Smits" userId="ae64a16c-24c1-4e19-a6fe-1093ba9cd7ad" providerId="ADAL" clId="{846713A5-BC65-C34E-88A4-C2056B5920D4}" dt="2023-11-01T18:24:42.790" v="2077" actId="478"/>
          <ac:spMkLst>
            <pc:docMk/>
            <pc:sldMk cId="1018133435" sldId="269"/>
            <ac:spMk id="19" creationId="{62D90D01-392A-D773-4D46-8106CF301360}"/>
          </ac:spMkLst>
        </pc:spChg>
        <pc:spChg chg="del mod">
          <ac:chgData name="Daniël Doesburg Smits" userId="ae64a16c-24c1-4e19-a6fe-1093ba9cd7ad" providerId="ADAL" clId="{846713A5-BC65-C34E-88A4-C2056B5920D4}" dt="2023-11-01T18:24:45.542" v="2079" actId="478"/>
          <ac:spMkLst>
            <pc:docMk/>
            <pc:sldMk cId="1018133435" sldId="269"/>
            <ac:spMk id="20" creationId="{25D2F9D0-AA94-4830-662A-0F8BD6FDC141}"/>
          </ac:spMkLst>
        </pc:spChg>
        <pc:spChg chg="del">
          <ac:chgData name="Daniël Doesburg Smits" userId="ae64a16c-24c1-4e19-a6fe-1093ba9cd7ad" providerId="ADAL" clId="{846713A5-BC65-C34E-88A4-C2056B5920D4}" dt="2023-11-01T18:24:15.992" v="2065" actId="478"/>
          <ac:spMkLst>
            <pc:docMk/>
            <pc:sldMk cId="1018133435" sldId="269"/>
            <ac:spMk id="21" creationId="{479987B5-67C2-8C7F-8BE3-47B5A4E9B6CE}"/>
          </ac:spMkLst>
        </pc:spChg>
        <pc:spChg chg="mod">
          <ac:chgData name="Daniël Doesburg Smits" userId="ae64a16c-24c1-4e19-a6fe-1093ba9cd7ad" providerId="ADAL" clId="{846713A5-BC65-C34E-88A4-C2056B5920D4}" dt="2023-11-01T18:25:42.612" v="2166" actId="20577"/>
          <ac:spMkLst>
            <pc:docMk/>
            <pc:sldMk cId="1018133435" sldId="269"/>
            <ac:spMk id="22" creationId="{0A322D35-0491-03F3-8C78-D3E043A3B6CE}"/>
          </ac:spMkLst>
        </pc:spChg>
        <pc:spChg chg="mod">
          <ac:chgData name="Daniël Doesburg Smits" userId="ae64a16c-24c1-4e19-a6fe-1093ba9cd7ad" providerId="ADAL" clId="{846713A5-BC65-C34E-88A4-C2056B5920D4}" dt="2023-11-01T18:25:19.243" v="2136"/>
          <ac:spMkLst>
            <pc:docMk/>
            <pc:sldMk cId="1018133435" sldId="269"/>
            <ac:spMk id="24" creationId="{7C901795-9E6C-6D7F-F73F-49261CDFE7E5}"/>
          </ac:spMkLst>
        </pc:spChg>
        <pc:spChg chg="mod">
          <ac:chgData name="Daniël Doesburg Smits" userId="ae64a16c-24c1-4e19-a6fe-1093ba9cd7ad" providerId="ADAL" clId="{846713A5-BC65-C34E-88A4-C2056B5920D4}" dt="2023-11-01T18:25:41.154" v="2161" actId="20577"/>
          <ac:spMkLst>
            <pc:docMk/>
            <pc:sldMk cId="1018133435" sldId="269"/>
            <ac:spMk id="25" creationId="{CF26EE14-1DC6-764B-6AFB-EC5BBC2D3A34}"/>
          </ac:spMkLst>
        </pc:spChg>
        <pc:grpChg chg="add mod">
          <ac:chgData name="Daniël Doesburg Smits" userId="ae64a16c-24c1-4e19-a6fe-1093ba9cd7ad" providerId="ADAL" clId="{846713A5-BC65-C34E-88A4-C2056B5920D4}" dt="2023-11-01T18:25:31.185" v="2140" actId="1076"/>
          <ac:grpSpMkLst>
            <pc:docMk/>
            <pc:sldMk cId="1018133435" sldId="269"/>
            <ac:grpSpMk id="3" creationId="{D7D574E1-31CC-B63E-AEFB-623E539CF23F}"/>
          </ac:grpSpMkLst>
        </pc:grpChg>
        <pc:grpChg chg="add del mod">
          <ac:chgData name="Daniël Doesburg Smits" userId="ae64a16c-24c1-4e19-a6fe-1093ba9cd7ad" providerId="ADAL" clId="{846713A5-BC65-C34E-88A4-C2056B5920D4}" dt="2023-11-01T18:24:58.309" v="2115" actId="478"/>
          <ac:grpSpMkLst>
            <pc:docMk/>
            <pc:sldMk cId="1018133435" sldId="269"/>
            <ac:grpSpMk id="9" creationId="{77C40772-A3AB-8B75-BA17-18D9AAF043F2}"/>
          </ac:grpSpMkLst>
        </pc:grpChg>
        <pc:grpChg chg="add mod">
          <ac:chgData name="Daniël Doesburg Smits" userId="ae64a16c-24c1-4e19-a6fe-1093ba9cd7ad" providerId="ADAL" clId="{846713A5-BC65-C34E-88A4-C2056B5920D4}" dt="2023-11-01T18:25:35.243" v="2141" actId="1076"/>
          <ac:grpSpMkLst>
            <pc:docMk/>
            <pc:sldMk cId="1018133435" sldId="269"/>
            <ac:grpSpMk id="13" creationId="{D1F09335-510C-0792-6E0B-B239DD2175D4}"/>
          </ac:grpSpMkLst>
        </pc:grpChg>
        <pc:grpChg chg="del mod">
          <ac:chgData name="Daniël Doesburg Smits" userId="ae64a16c-24c1-4e19-a6fe-1093ba9cd7ad" providerId="ADAL" clId="{846713A5-BC65-C34E-88A4-C2056B5920D4}" dt="2023-11-01T18:25:17.404" v="2135" actId="478"/>
          <ac:grpSpMkLst>
            <pc:docMk/>
            <pc:sldMk cId="1018133435" sldId="269"/>
            <ac:grpSpMk id="17" creationId="{B20309D4-BF20-F822-883F-B94853192B49}"/>
          </ac:grpSpMkLst>
        </pc:grpChg>
        <pc:grpChg chg="del">
          <ac:chgData name="Daniël Doesburg Smits" userId="ae64a16c-24c1-4e19-a6fe-1093ba9cd7ad" providerId="ADAL" clId="{846713A5-BC65-C34E-88A4-C2056B5920D4}" dt="2023-11-01T18:24:41.653" v="2075" actId="478"/>
          <ac:grpSpMkLst>
            <pc:docMk/>
            <pc:sldMk cId="1018133435" sldId="269"/>
            <ac:grpSpMk id="18" creationId="{41B22A80-377E-94D7-5926-4834A7472B50}"/>
          </ac:grpSpMkLst>
        </pc:grpChg>
        <pc:grpChg chg="add mod">
          <ac:chgData name="Daniël Doesburg Smits" userId="ae64a16c-24c1-4e19-a6fe-1093ba9cd7ad" providerId="ADAL" clId="{846713A5-BC65-C34E-88A4-C2056B5920D4}" dt="2023-11-01T18:25:23.858" v="2138" actId="1076"/>
          <ac:grpSpMkLst>
            <pc:docMk/>
            <pc:sldMk cId="1018133435" sldId="269"/>
            <ac:grpSpMk id="23" creationId="{CC968D1B-DAF9-0DC8-FA54-737C44CC939D}"/>
          </ac:grpSpMkLst>
        </pc:grpChg>
        <pc:picChg chg="add mod">
          <ac:chgData name="Daniël Doesburg Smits" userId="ae64a16c-24c1-4e19-a6fe-1093ba9cd7ad" providerId="ADAL" clId="{846713A5-BC65-C34E-88A4-C2056B5920D4}" dt="2023-11-12T14:29:25.907" v="4175"/>
          <ac:picMkLst>
            <pc:docMk/>
            <pc:sldMk cId="1018133435" sldId="269"/>
            <ac:picMk id="27" creationId="{05168902-EA4A-5094-D7B3-B3F0B634D81A}"/>
          </ac:picMkLst>
        </pc:picChg>
        <pc:picChg chg="add mod">
          <ac:chgData name="Daniël Doesburg Smits" userId="ae64a16c-24c1-4e19-a6fe-1093ba9cd7ad" providerId="ADAL" clId="{846713A5-BC65-C34E-88A4-C2056B5920D4}" dt="2023-11-12T14:29:33.180" v="4176"/>
          <ac:picMkLst>
            <pc:docMk/>
            <pc:sldMk cId="1018133435" sldId="269"/>
            <ac:picMk id="29" creationId="{7DED94D9-49AC-DCF8-E0BD-21C8BBE467CD}"/>
          </ac:picMkLst>
        </pc:picChg>
        <pc:picChg chg="add mod">
          <ac:chgData name="Daniël Doesburg Smits" userId="ae64a16c-24c1-4e19-a6fe-1093ba9cd7ad" providerId="ADAL" clId="{846713A5-BC65-C34E-88A4-C2056B5920D4}" dt="2023-11-01T18:38:22.291" v="2198" actId="1076"/>
          <ac:picMkLst>
            <pc:docMk/>
            <pc:sldMk cId="1018133435" sldId="269"/>
            <ac:picMk id="31" creationId="{E2BD384E-6A29-6B9A-96E1-5717F681671F}"/>
          </ac:picMkLst>
        </pc:picChg>
        <pc:picChg chg="add del mod">
          <ac:chgData name="Daniël Doesburg Smits" userId="ae64a16c-24c1-4e19-a6fe-1093ba9cd7ad" providerId="ADAL" clId="{846713A5-BC65-C34E-88A4-C2056B5920D4}" dt="2023-11-01T18:31:13.766" v="2169" actId="478"/>
          <ac:picMkLst>
            <pc:docMk/>
            <pc:sldMk cId="1018133435" sldId="269"/>
            <ac:picMk id="1026" creationId="{19671DAE-09FF-23B6-999C-0FA2384E6CC8}"/>
          </ac:picMkLst>
        </pc:picChg>
        <pc:picChg chg="add del mod">
          <ac:chgData name="Daniël Doesburg Smits" userId="ae64a16c-24c1-4e19-a6fe-1093ba9cd7ad" providerId="ADAL" clId="{846713A5-BC65-C34E-88A4-C2056B5920D4}" dt="2023-11-01T18:32:11.788" v="2183" actId="478"/>
          <ac:picMkLst>
            <pc:docMk/>
            <pc:sldMk cId="1018133435" sldId="269"/>
            <ac:picMk id="1028" creationId="{A93671F4-6849-5C03-0AE7-CD27D422881A}"/>
          </ac:picMkLst>
        </pc:picChg>
      </pc:sldChg>
      <pc:sldChg chg="addSp delSp modSp add mod">
        <pc:chgData name="Daniël Doesburg Smits" userId="ae64a16c-24c1-4e19-a6fe-1093ba9cd7ad" providerId="ADAL" clId="{846713A5-BC65-C34E-88A4-C2056B5920D4}" dt="2023-11-01T18:43:08.426" v="2476" actId="1076"/>
        <pc:sldMkLst>
          <pc:docMk/>
          <pc:sldMk cId="208414518" sldId="270"/>
        </pc:sldMkLst>
        <pc:spChg chg="mod">
          <ac:chgData name="Daniël Doesburg Smits" userId="ae64a16c-24c1-4e19-a6fe-1093ba9cd7ad" providerId="ADAL" clId="{846713A5-BC65-C34E-88A4-C2056B5920D4}" dt="2023-11-01T18:39:20.417" v="2233" actId="1076"/>
          <ac:spMkLst>
            <pc:docMk/>
            <pc:sldMk cId="208414518" sldId="270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8:40:32.794" v="2344" actId="478"/>
          <ac:spMkLst>
            <pc:docMk/>
            <pc:sldMk cId="208414518" sldId="270"/>
            <ac:spMk id="5" creationId="{71E1573E-8BB1-3304-552C-819056F26986}"/>
          </ac:spMkLst>
        </pc:spChg>
        <pc:spChg chg="add del mod">
          <ac:chgData name="Daniël Doesburg Smits" userId="ae64a16c-24c1-4e19-a6fe-1093ba9cd7ad" providerId="ADAL" clId="{846713A5-BC65-C34E-88A4-C2056B5920D4}" dt="2023-11-01T18:40:34.848" v="2346" actId="478"/>
          <ac:spMkLst>
            <pc:docMk/>
            <pc:sldMk cId="208414518" sldId="270"/>
            <ac:spMk id="9" creationId="{8C26F2A8-D6C4-96A8-D4E9-568927C462C8}"/>
          </ac:spMkLst>
        </pc:spChg>
        <pc:spChg chg="mod">
          <ac:chgData name="Daniël Doesburg Smits" userId="ae64a16c-24c1-4e19-a6fe-1093ba9cd7ad" providerId="ADAL" clId="{846713A5-BC65-C34E-88A4-C2056B5920D4}" dt="2023-11-01T18:41:19.251" v="2397" actId="14100"/>
          <ac:spMkLst>
            <pc:docMk/>
            <pc:sldMk cId="208414518" sldId="270"/>
            <ac:spMk id="12" creationId="{57B33DD6-04E5-6B7B-4080-182A95F7EA36}"/>
          </ac:spMkLst>
        </pc:spChg>
        <pc:spChg chg="mod">
          <ac:chgData name="Daniël Doesburg Smits" userId="ae64a16c-24c1-4e19-a6fe-1093ba9cd7ad" providerId="ADAL" clId="{846713A5-BC65-C34E-88A4-C2056B5920D4}" dt="2023-11-01T18:40:44.148" v="2352" actId="20577"/>
          <ac:spMkLst>
            <pc:docMk/>
            <pc:sldMk cId="208414518" sldId="270"/>
            <ac:spMk id="15" creationId="{28FBB67B-E7E8-6C20-A328-672DA60704B0}"/>
          </ac:spMkLst>
        </pc:spChg>
        <pc:spChg chg="mod">
          <ac:chgData name="Daniël Doesburg Smits" userId="ae64a16c-24c1-4e19-a6fe-1093ba9cd7ad" providerId="ADAL" clId="{846713A5-BC65-C34E-88A4-C2056B5920D4}" dt="2023-11-01T18:41:23.923" v="2398" actId="14100"/>
          <ac:spMkLst>
            <pc:docMk/>
            <pc:sldMk cId="208414518" sldId="270"/>
            <ac:spMk id="17" creationId="{4D4F5C0B-6513-DEFA-E11D-413DC60F10A4}"/>
          </ac:spMkLst>
        </pc:spChg>
        <pc:spChg chg="mod">
          <ac:chgData name="Daniël Doesburg Smits" userId="ae64a16c-24c1-4e19-a6fe-1093ba9cd7ad" providerId="ADAL" clId="{846713A5-BC65-C34E-88A4-C2056B5920D4}" dt="2023-11-01T18:41:28.423" v="2399" actId="14100"/>
          <ac:spMkLst>
            <pc:docMk/>
            <pc:sldMk cId="208414518" sldId="270"/>
            <ac:spMk id="18" creationId="{A06042A9-36E1-404D-CD06-E829A8748693}"/>
          </ac:spMkLst>
        </pc:spChg>
        <pc:spChg chg="add del mod">
          <ac:chgData name="Daniël Doesburg Smits" userId="ae64a16c-24c1-4e19-a6fe-1093ba9cd7ad" providerId="ADAL" clId="{846713A5-BC65-C34E-88A4-C2056B5920D4}" dt="2023-11-01T18:41:40.079" v="2403" actId="478"/>
          <ac:spMkLst>
            <pc:docMk/>
            <pc:sldMk cId="208414518" sldId="270"/>
            <ac:spMk id="19" creationId="{E582740A-6493-FB04-883B-D17C157293A7}"/>
          </ac:spMkLst>
        </pc:spChg>
        <pc:spChg chg="add del mod">
          <ac:chgData name="Daniël Doesburg Smits" userId="ae64a16c-24c1-4e19-a6fe-1093ba9cd7ad" providerId="ADAL" clId="{846713A5-BC65-C34E-88A4-C2056B5920D4}" dt="2023-11-01T18:41:39.023" v="2402" actId="478"/>
          <ac:spMkLst>
            <pc:docMk/>
            <pc:sldMk cId="208414518" sldId="270"/>
            <ac:spMk id="20" creationId="{A103BB6E-E00A-4E1E-EA5E-A75B9AC4F5C7}"/>
          </ac:spMkLst>
        </pc:spChg>
        <pc:spChg chg="add del mod">
          <ac:chgData name="Daniël Doesburg Smits" userId="ae64a16c-24c1-4e19-a6fe-1093ba9cd7ad" providerId="ADAL" clId="{846713A5-BC65-C34E-88A4-C2056B5920D4}" dt="2023-11-01T18:41:37.271" v="2401" actId="478"/>
          <ac:spMkLst>
            <pc:docMk/>
            <pc:sldMk cId="208414518" sldId="270"/>
            <ac:spMk id="21" creationId="{4930D512-52E0-E127-4D1E-EDE78B00ED29}"/>
          </ac:spMkLst>
        </pc:spChg>
        <pc:spChg chg="add mod">
          <ac:chgData name="Daniël Doesburg Smits" userId="ae64a16c-24c1-4e19-a6fe-1093ba9cd7ad" providerId="ADAL" clId="{846713A5-BC65-C34E-88A4-C2056B5920D4}" dt="2023-11-01T18:42:47.613" v="2471" actId="164"/>
          <ac:spMkLst>
            <pc:docMk/>
            <pc:sldMk cId="208414518" sldId="270"/>
            <ac:spMk id="26" creationId="{95CBA5BC-6849-90EB-35E3-66F4D40E75FA}"/>
          </ac:spMkLst>
        </pc:spChg>
        <pc:spChg chg="add mod">
          <ac:chgData name="Daniël Doesburg Smits" userId="ae64a16c-24c1-4e19-a6fe-1093ba9cd7ad" providerId="ADAL" clId="{846713A5-BC65-C34E-88A4-C2056B5920D4}" dt="2023-11-01T18:42:47.613" v="2471" actId="164"/>
          <ac:spMkLst>
            <pc:docMk/>
            <pc:sldMk cId="208414518" sldId="270"/>
            <ac:spMk id="28" creationId="{93DB265B-8BC0-F88A-9162-E71E9C30BC15}"/>
          </ac:spMkLst>
        </pc:spChg>
        <pc:spChg chg="add mod">
          <ac:chgData name="Daniël Doesburg Smits" userId="ae64a16c-24c1-4e19-a6fe-1093ba9cd7ad" providerId="ADAL" clId="{846713A5-BC65-C34E-88A4-C2056B5920D4}" dt="2023-11-01T18:42:36.572" v="2467" actId="164"/>
          <ac:spMkLst>
            <pc:docMk/>
            <pc:sldMk cId="208414518" sldId="270"/>
            <ac:spMk id="30" creationId="{B826E615-1016-0FF6-BB44-153F5E043F83}"/>
          </ac:spMkLst>
        </pc:spChg>
        <pc:spChg chg="add mod">
          <ac:chgData name="Daniël Doesburg Smits" userId="ae64a16c-24c1-4e19-a6fe-1093ba9cd7ad" providerId="ADAL" clId="{846713A5-BC65-C34E-88A4-C2056B5920D4}" dt="2023-11-01T18:42:36.572" v="2467" actId="164"/>
          <ac:spMkLst>
            <pc:docMk/>
            <pc:sldMk cId="208414518" sldId="270"/>
            <ac:spMk id="32" creationId="{6D7348CB-B523-418A-2A1C-0B9B767827DF}"/>
          </ac:spMkLst>
        </pc:spChg>
        <pc:grpChg chg="del">
          <ac:chgData name="Daniël Doesburg Smits" userId="ae64a16c-24c1-4e19-a6fe-1093ba9cd7ad" providerId="ADAL" clId="{846713A5-BC65-C34E-88A4-C2056B5920D4}" dt="2023-11-01T18:39:24.223" v="2237" actId="478"/>
          <ac:grpSpMkLst>
            <pc:docMk/>
            <pc:sldMk cId="208414518" sldId="270"/>
            <ac:grpSpMk id="3" creationId="{D7D574E1-31CC-B63E-AEFB-623E539CF23F}"/>
          </ac:grpSpMkLst>
        </pc:grpChg>
        <pc:grpChg chg="add mod">
          <ac:chgData name="Daniël Doesburg Smits" userId="ae64a16c-24c1-4e19-a6fe-1093ba9cd7ad" providerId="ADAL" clId="{846713A5-BC65-C34E-88A4-C2056B5920D4}" dt="2023-11-01T18:43:01.951" v="2474" actId="1076"/>
          <ac:grpSpMkLst>
            <pc:docMk/>
            <pc:sldMk cId="208414518" sldId="270"/>
            <ac:grpSpMk id="10" creationId="{804BC086-F694-E64C-EAE6-F051834167EA}"/>
          </ac:grpSpMkLst>
        </pc:grpChg>
        <pc:grpChg chg="del">
          <ac:chgData name="Daniël Doesburg Smits" userId="ae64a16c-24c1-4e19-a6fe-1093ba9cd7ad" providerId="ADAL" clId="{846713A5-BC65-C34E-88A4-C2056B5920D4}" dt="2023-11-01T18:39:25.523" v="2239" actId="478"/>
          <ac:grpSpMkLst>
            <pc:docMk/>
            <pc:sldMk cId="208414518" sldId="270"/>
            <ac:grpSpMk id="13" creationId="{D1F09335-510C-0792-6E0B-B239DD2175D4}"/>
          </ac:grpSpMkLst>
        </pc:grpChg>
        <pc:grpChg chg="add mod">
          <ac:chgData name="Daniël Doesburg Smits" userId="ae64a16c-24c1-4e19-a6fe-1093ba9cd7ad" providerId="ADAL" clId="{846713A5-BC65-C34E-88A4-C2056B5920D4}" dt="2023-11-01T18:43:08.426" v="2476" actId="1076"/>
          <ac:grpSpMkLst>
            <pc:docMk/>
            <pc:sldMk cId="208414518" sldId="270"/>
            <ac:grpSpMk id="16" creationId="{C7F242A5-26A8-B0FA-C1A1-CFCB14820C23}"/>
          </ac:grpSpMkLst>
        </pc:grpChg>
        <pc:grpChg chg="del">
          <ac:chgData name="Daniël Doesburg Smits" userId="ae64a16c-24c1-4e19-a6fe-1093ba9cd7ad" providerId="ADAL" clId="{846713A5-BC65-C34E-88A4-C2056B5920D4}" dt="2023-11-01T18:39:24.960" v="2238" actId="478"/>
          <ac:grpSpMkLst>
            <pc:docMk/>
            <pc:sldMk cId="208414518" sldId="270"/>
            <ac:grpSpMk id="23" creationId="{CC968D1B-DAF9-0DC8-FA54-737C44CC939D}"/>
          </ac:grpSpMkLst>
        </pc:grpChg>
        <pc:grpChg chg="add mod">
          <ac:chgData name="Daniël Doesburg Smits" userId="ae64a16c-24c1-4e19-a6fe-1093ba9cd7ad" providerId="ADAL" clId="{846713A5-BC65-C34E-88A4-C2056B5920D4}" dt="2023-11-01T18:43:06.316" v="2475" actId="1076"/>
          <ac:grpSpMkLst>
            <pc:docMk/>
            <pc:sldMk cId="208414518" sldId="270"/>
            <ac:grpSpMk id="33" creationId="{5C758F44-B916-F3F9-A183-C53B93589B68}"/>
          </ac:grpSpMkLst>
        </pc:grpChg>
        <pc:grpChg chg="add mod">
          <ac:chgData name="Daniël Doesburg Smits" userId="ae64a16c-24c1-4e19-a6fe-1093ba9cd7ad" providerId="ADAL" clId="{846713A5-BC65-C34E-88A4-C2056B5920D4}" dt="2023-11-01T18:42:51.096" v="2472" actId="1076"/>
          <ac:grpSpMkLst>
            <pc:docMk/>
            <pc:sldMk cId="208414518" sldId="270"/>
            <ac:grpSpMk id="34" creationId="{EFD8768E-71F2-286C-659E-0C37614D0EA4}"/>
          </ac:grpSpMkLst>
        </pc:grpChg>
        <pc:picChg chg="del">
          <ac:chgData name="Daniël Doesburg Smits" userId="ae64a16c-24c1-4e19-a6fe-1093ba9cd7ad" providerId="ADAL" clId="{846713A5-BC65-C34E-88A4-C2056B5920D4}" dt="2023-11-01T18:39:22.142" v="2235" actId="478"/>
          <ac:picMkLst>
            <pc:docMk/>
            <pc:sldMk cId="208414518" sldId="270"/>
            <ac:picMk id="27" creationId="{05168902-EA4A-5094-D7B3-B3F0B634D81A}"/>
          </ac:picMkLst>
        </pc:picChg>
        <pc:picChg chg="del">
          <ac:chgData name="Daniël Doesburg Smits" userId="ae64a16c-24c1-4e19-a6fe-1093ba9cd7ad" providerId="ADAL" clId="{846713A5-BC65-C34E-88A4-C2056B5920D4}" dt="2023-11-01T18:39:22.576" v="2236" actId="478"/>
          <ac:picMkLst>
            <pc:docMk/>
            <pc:sldMk cId="208414518" sldId="270"/>
            <ac:picMk id="29" creationId="{7DED94D9-49AC-DCF8-E0BD-21C8BBE467CD}"/>
          </ac:picMkLst>
        </pc:picChg>
        <pc:picChg chg="del">
          <ac:chgData name="Daniël Doesburg Smits" userId="ae64a16c-24c1-4e19-a6fe-1093ba9cd7ad" providerId="ADAL" clId="{846713A5-BC65-C34E-88A4-C2056B5920D4}" dt="2023-11-01T18:39:21.752" v="2234" actId="478"/>
          <ac:picMkLst>
            <pc:docMk/>
            <pc:sldMk cId="208414518" sldId="270"/>
            <ac:picMk id="31" creationId="{E2BD384E-6A29-6B9A-96E1-5717F681671F}"/>
          </ac:picMkLst>
        </pc:picChg>
      </pc:sldChg>
      <pc:sldChg chg="addSp delSp modSp add mod ord">
        <pc:chgData name="Daniël Doesburg Smits" userId="ae64a16c-24c1-4e19-a6fe-1093ba9cd7ad" providerId="ADAL" clId="{846713A5-BC65-C34E-88A4-C2056B5920D4}" dt="2023-11-01T19:09:08.948" v="4057" actId="404"/>
        <pc:sldMkLst>
          <pc:docMk/>
          <pc:sldMk cId="3793445439" sldId="271"/>
        </pc:sldMkLst>
        <pc:spChg chg="mod">
          <ac:chgData name="Daniël Doesburg Smits" userId="ae64a16c-24c1-4e19-a6fe-1093ba9cd7ad" providerId="ADAL" clId="{846713A5-BC65-C34E-88A4-C2056B5920D4}" dt="2023-11-01T18:43:32.259" v="2502" actId="20577"/>
          <ac:spMkLst>
            <pc:docMk/>
            <pc:sldMk cId="3793445439" sldId="271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8:46:54.527" v="2742" actId="478"/>
          <ac:spMkLst>
            <pc:docMk/>
            <pc:sldMk cId="3793445439" sldId="271"/>
            <ac:spMk id="3" creationId="{F8F61330-E74E-0EAB-35FF-79D381CB5738}"/>
          </ac:spMkLst>
        </pc:spChg>
        <pc:spChg chg="mod">
          <ac:chgData name="Daniël Doesburg Smits" userId="ae64a16c-24c1-4e19-a6fe-1093ba9cd7ad" providerId="ADAL" clId="{846713A5-BC65-C34E-88A4-C2056B5920D4}" dt="2023-11-01T19:09:08.948" v="4057" actId="404"/>
          <ac:spMkLst>
            <pc:docMk/>
            <pc:sldMk cId="3793445439" sldId="271"/>
            <ac:spMk id="5" creationId="{1D926C21-4946-419D-6169-02E5C9C41D58}"/>
          </ac:spMkLst>
        </pc:spChg>
      </pc:sldChg>
      <pc:sldChg chg="modSp add mod">
        <pc:chgData name="Daniël Doesburg Smits" userId="ae64a16c-24c1-4e19-a6fe-1093ba9cd7ad" providerId="ADAL" clId="{846713A5-BC65-C34E-88A4-C2056B5920D4}" dt="2023-11-01T19:12:54.230" v="4140" actId="20577"/>
        <pc:sldMkLst>
          <pc:docMk/>
          <pc:sldMk cId="148834904" sldId="272"/>
        </pc:sldMkLst>
        <pc:spChg chg="mod">
          <ac:chgData name="Daniël Doesburg Smits" userId="ae64a16c-24c1-4e19-a6fe-1093ba9cd7ad" providerId="ADAL" clId="{846713A5-BC65-C34E-88A4-C2056B5920D4}" dt="2023-11-01T19:12:54.230" v="4140" actId="20577"/>
          <ac:spMkLst>
            <pc:docMk/>
            <pc:sldMk cId="148834904" sldId="272"/>
            <ac:spMk id="2" creationId="{014C73D8-F292-4656-DF1E-999B24449933}"/>
          </ac:spMkLst>
        </pc:spChg>
        <pc:spChg chg="mod">
          <ac:chgData name="Daniël Doesburg Smits" userId="ae64a16c-24c1-4e19-a6fe-1093ba9cd7ad" providerId="ADAL" clId="{846713A5-BC65-C34E-88A4-C2056B5920D4}" dt="2023-11-01T18:58:33.006" v="3182" actId="20577"/>
          <ac:spMkLst>
            <pc:docMk/>
            <pc:sldMk cId="148834904" sldId="272"/>
            <ac:spMk id="5" creationId="{1D926C21-4946-419D-6169-02E5C9C41D58}"/>
          </ac:spMkLst>
        </pc:spChg>
      </pc:sldChg>
      <pc:sldChg chg="modSp add mod ord">
        <pc:chgData name="Daniël Doesburg Smits" userId="ae64a16c-24c1-4e19-a6fe-1093ba9cd7ad" providerId="ADAL" clId="{846713A5-BC65-C34E-88A4-C2056B5920D4}" dt="2023-12-14T09:54:27.019" v="4548" actId="20578"/>
        <pc:sldMkLst>
          <pc:docMk/>
          <pc:sldMk cId="3553299809" sldId="273"/>
        </pc:sldMkLst>
        <pc:spChg chg="mod">
          <ac:chgData name="Daniël Doesburg Smits" userId="ae64a16c-24c1-4e19-a6fe-1093ba9cd7ad" providerId="ADAL" clId="{846713A5-BC65-C34E-88A4-C2056B5920D4}" dt="2023-11-01T19:02:35.397" v="3464" actId="14100"/>
          <ac:spMkLst>
            <pc:docMk/>
            <pc:sldMk cId="3553299809" sldId="273"/>
            <ac:spMk id="2" creationId="{014C73D8-F292-4656-DF1E-999B24449933}"/>
          </ac:spMkLst>
        </pc:spChg>
        <pc:spChg chg="mod">
          <ac:chgData name="Daniël Doesburg Smits" userId="ae64a16c-24c1-4e19-a6fe-1093ba9cd7ad" providerId="ADAL" clId="{846713A5-BC65-C34E-88A4-C2056B5920D4}" dt="2023-11-12T14:40:24.592" v="4235" actId="114"/>
          <ac:spMkLst>
            <pc:docMk/>
            <pc:sldMk cId="3553299809" sldId="273"/>
            <ac:spMk id="5" creationId="{1D926C21-4946-419D-6169-02E5C9C41D58}"/>
          </ac:spMkLst>
        </pc:spChg>
      </pc:sldChg>
      <pc:sldChg chg="addSp delSp modSp add mod">
        <pc:chgData name="Daniël Doesburg Smits" userId="ae64a16c-24c1-4e19-a6fe-1093ba9cd7ad" providerId="ADAL" clId="{846713A5-BC65-C34E-88A4-C2056B5920D4}" dt="2023-11-01T19:09:20.259" v="4058" actId="404"/>
        <pc:sldMkLst>
          <pc:docMk/>
          <pc:sldMk cId="1688354283" sldId="274"/>
        </pc:sldMkLst>
        <pc:spChg chg="del mod">
          <ac:chgData name="Daniël Doesburg Smits" userId="ae64a16c-24c1-4e19-a6fe-1093ba9cd7ad" providerId="ADAL" clId="{846713A5-BC65-C34E-88A4-C2056B5920D4}" dt="2023-11-01T19:02:16.333" v="3446" actId="478"/>
          <ac:spMkLst>
            <pc:docMk/>
            <pc:sldMk cId="1688354283" sldId="274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1-01T19:02:22.375" v="3448" actId="478"/>
          <ac:spMkLst>
            <pc:docMk/>
            <pc:sldMk cId="1688354283" sldId="274"/>
            <ac:spMk id="4" creationId="{AACCED0F-ABD2-7BB5-7269-586309DC9880}"/>
          </ac:spMkLst>
        </pc:spChg>
        <pc:spChg chg="mod">
          <ac:chgData name="Daniël Doesburg Smits" userId="ae64a16c-24c1-4e19-a6fe-1093ba9cd7ad" providerId="ADAL" clId="{846713A5-BC65-C34E-88A4-C2056B5920D4}" dt="2023-11-01T19:09:20.259" v="4058" actId="404"/>
          <ac:spMkLst>
            <pc:docMk/>
            <pc:sldMk cId="1688354283" sldId="274"/>
            <ac:spMk id="5" creationId="{1D926C21-4946-419D-6169-02E5C9C41D58}"/>
          </ac:spMkLst>
        </pc:spChg>
        <pc:spChg chg="add del mod">
          <ac:chgData name="Daniël Doesburg Smits" userId="ae64a16c-24c1-4e19-a6fe-1093ba9cd7ad" providerId="ADAL" clId="{846713A5-BC65-C34E-88A4-C2056B5920D4}" dt="2023-11-01T19:02:47.479" v="3470" actId="478"/>
          <ac:spMkLst>
            <pc:docMk/>
            <pc:sldMk cId="1688354283" sldId="274"/>
            <ac:spMk id="6" creationId="{0C81DBDC-17EE-5164-83CF-E162BFEEE4CA}"/>
          </ac:spMkLst>
        </pc:spChg>
        <pc:spChg chg="add del mod">
          <ac:chgData name="Daniël Doesburg Smits" userId="ae64a16c-24c1-4e19-a6fe-1093ba9cd7ad" providerId="ADAL" clId="{846713A5-BC65-C34E-88A4-C2056B5920D4}" dt="2023-11-01T19:02:50.137" v="3480" actId="20577"/>
          <ac:spMkLst>
            <pc:docMk/>
            <pc:sldMk cId="1688354283" sldId="274"/>
            <ac:spMk id="8" creationId="{BDA754BA-EE1E-6B5D-9C56-9D7A03C07508}"/>
          </ac:spMkLst>
        </pc:spChg>
        <pc:spChg chg="add del mod">
          <ac:chgData name="Daniël Doesburg Smits" userId="ae64a16c-24c1-4e19-a6fe-1093ba9cd7ad" providerId="ADAL" clId="{846713A5-BC65-C34E-88A4-C2056B5920D4}" dt="2023-11-01T19:02:40.066" v="3467" actId="478"/>
          <ac:spMkLst>
            <pc:docMk/>
            <pc:sldMk cId="1688354283" sldId="274"/>
            <ac:spMk id="10" creationId="{EC320AE6-6ACA-C7A2-1402-CE4FCC288B68}"/>
          </ac:spMkLst>
        </pc:spChg>
        <pc:spChg chg="add del mod">
          <ac:chgData name="Daniël Doesburg Smits" userId="ae64a16c-24c1-4e19-a6fe-1093ba9cd7ad" providerId="ADAL" clId="{846713A5-BC65-C34E-88A4-C2056B5920D4}" dt="2023-11-01T19:02:43.952" v="3469" actId="478"/>
          <ac:spMkLst>
            <pc:docMk/>
            <pc:sldMk cId="1688354283" sldId="274"/>
            <ac:spMk id="13" creationId="{A26E138A-F3D4-F86B-980A-51625708E80D}"/>
          </ac:spMkLst>
        </pc:spChg>
        <pc:spChg chg="add del mod">
          <ac:chgData name="Daniël Doesburg Smits" userId="ae64a16c-24c1-4e19-a6fe-1093ba9cd7ad" providerId="ADAL" clId="{846713A5-BC65-C34E-88A4-C2056B5920D4}" dt="2023-11-01T19:04:11.475" v="3629"/>
          <ac:spMkLst>
            <pc:docMk/>
            <pc:sldMk cId="1688354283" sldId="274"/>
            <ac:spMk id="14" creationId="{D81C5D7F-BF9C-54AD-3CE6-78D5152E9B83}"/>
          </ac:spMkLst>
        </pc:spChg>
      </pc:sldChg>
      <pc:sldChg chg="modSp add mod">
        <pc:chgData name="Daniël Doesburg Smits" userId="ae64a16c-24c1-4e19-a6fe-1093ba9cd7ad" providerId="ADAL" clId="{846713A5-BC65-C34E-88A4-C2056B5920D4}" dt="2023-11-01T19:11:53.343" v="4134" actId="313"/>
        <pc:sldMkLst>
          <pc:docMk/>
          <pc:sldMk cId="1464563226" sldId="275"/>
        </pc:sldMkLst>
        <pc:spChg chg="mod">
          <ac:chgData name="Daniël Doesburg Smits" userId="ae64a16c-24c1-4e19-a6fe-1093ba9cd7ad" providerId="ADAL" clId="{846713A5-BC65-C34E-88A4-C2056B5920D4}" dt="2023-11-01T19:11:44.931" v="4133" actId="255"/>
          <ac:spMkLst>
            <pc:docMk/>
            <pc:sldMk cId="1464563226" sldId="275"/>
            <ac:spMk id="5" creationId="{1D926C21-4946-419D-6169-02E5C9C41D58}"/>
          </ac:spMkLst>
        </pc:spChg>
        <pc:spChg chg="mod">
          <ac:chgData name="Daniël Doesburg Smits" userId="ae64a16c-24c1-4e19-a6fe-1093ba9cd7ad" providerId="ADAL" clId="{846713A5-BC65-C34E-88A4-C2056B5920D4}" dt="2023-11-01T19:11:53.343" v="4134" actId="313"/>
          <ac:spMkLst>
            <pc:docMk/>
            <pc:sldMk cId="1464563226" sldId="275"/>
            <ac:spMk id="8" creationId="{BDA754BA-EE1E-6B5D-9C56-9D7A03C07508}"/>
          </ac:spMkLst>
        </pc:spChg>
      </pc:sldChg>
      <pc:sldChg chg="modSp add mod">
        <pc:chgData name="Daniël Doesburg Smits" userId="ae64a16c-24c1-4e19-a6fe-1093ba9cd7ad" providerId="ADAL" clId="{846713A5-BC65-C34E-88A4-C2056B5920D4}" dt="2023-11-01T19:12:58.788" v="4150" actId="20577"/>
        <pc:sldMkLst>
          <pc:docMk/>
          <pc:sldMk cId="1464100566" sldId="276"/>
        </pc:sldMkLst>
        <pc:spChg chg="mod">
          <ac:chgData name="Daniël Doesburg Smits" userId="ae64a16c-24c1-4e19-a6fe-1093ba9cd7ad" providerId="ADAL" clId="{846713A5-BC65-C34E-88A4-C2056B5920D4}" dt="2023-11-01T19:11:34.403" v="4132" actId="20577"/>
          <ac:spMkLst>
            <pc:docMk/>
            <pc:sldMk cId="1464100566" sldId="276"/>
            <ac:spMk id="5" creationId="{1D926C21-4946-419D-6169-02E5C9C41D58}"/>
          </ac:spMkLst>
        </pc:spChg>
        <pc:spChg chg="mod">
          <ac:chgData name="Daniël Doesburg Smits" userId="ae64a16c-24c1-4e19-a6fe-1093ba9cd7ad" providerId="ADAL" clId="{846713A5-BC65-C34E-88A4-C2056B5920D4}" dt="2023-11-01T19:12:58.788" v="4150" actId="20577"/>
          <ac:spMkLst>
            <pc:docMk/>
            <pc:sldMk cId="1464100566" sldId="276"/>
            <ac:spMk id="8" creationId="{BDA754BA-EE1E-6B5D-9C56-9D7A03C07508}"/>
          </ac:spMkLst>
        </pc:spChg>
      </pc:sldChg>
      <pc:sldChg chg="delSp modSp add del">
        <pc:chgData name="Daniël Doesburg Smits" userId="ae64a16c-24c1-4e19-a6fe-1093ba9cd7ad" providerId="ADAL" clId="{846713A5-BC65-C34E-88A4-C2056B5920D4}" dt="2023-12-14T09:50:40.958" v="4252" actId="2696"/>
        <pc:sldMkLst>
          <pc:docMk/>
          <pc:sldMk cId="3978224518" sldId="284"/>
        </pc:sldMkLst>
        <pc:picChg chg="del mod">
          <ac:chgData name="Daniël Doesburg Smits" userId="ae64a16c-24c1-4e19-a6fe-1093ba9cd7ad" providerId="ADAL" clId="{846713A5-BC65-C34E-88A4-C2056B5920D4}" dt="2023-12-14T09:50:35.713" v="4250" actId="21"/>
          <ac:picMkLst>
            <pc:docMk/>
            <pc:sldMk cId="3978224518" sldId="284"/>
            <ac:picMk id="4098" creationId="{48044856-75D1-C835-9D1C-52A4DAFA4699}"/>
          </ac:picMkLst>
        </pc:picChg>
      </pc:sldChg>
      <pc:sldChg chg="addSp delSp modSp add del mod">
        <pc:chgData name="Daniël Doesburg Smits" userId="ae64a16c-24c1-4e19-a6fe-1093ba9cd7ad" providerId="ADAL" clId="{846713A5-BC65-C34E-88A4-C2056B5920D4}" dt="2023-12-14T09:52:41.560" v="4305" actId="2696"/>
        <pc:sldMkLst>
          <pc:docMk/>
          <pc:sldMk cId="2219280727" sldId="285"/>
        </pc:sldMkLst>
        <pc:spChg chg="del mod">
          <ac:chgData name="Daniël Doesburg Smits" userId="ae64a16c-24c1-4e19-a6fe-1093ba9cd7ad" providerId="ADAL" clId="{846713A5-BC65-C34E-88A4-C2056B5920D4}" dt="2023-12-14T09:50:45.674" v="4256" actId="478"/>
          <ac:spMkLst>
            <pc:docMk/>
            <pc:sldMk cId="2219280727" sldId="285"/>
            <ac:spMk id="2" creationId="{014C73D8-F292-4656-DF1E-999B24449933}"/>
          </ac:spMkLst>
        </pc:spChg>
        <pc:spChg chg="add del mod">
          <ac:chgData name="Daniël Doesburg Smits" userId="ae64a16c-24c1-4e19-a6fe-1093ba9cd7ad" providerId="ADAL" clId="{846713A5-BC65-C34E-88A4-C2056B5920D4}" dt="2023-12-14T09:50:46.531" v="4257" actId="478"/>
          <ac:spMkLst>
            <pc:docMk/>
            <pc:sldMk cId="2219280727" sldId="285"/>
            <ac:spMk id="4" creationId="{21D14B54-30C8-BE7B-7420-CDAFB75E9A22}"/>
          </ac:spMkLst>
        </pc:spChg>
        <pc:spChg chg="del mod">
          <ac:chgData name="Daniël Doesburg Smits" userId="ae64a16c-24c1-4e19-a6fe-1093ba9cd7ad" providerId="ADAL" clId="{846713A5-BC65-C34E-88A4-C2056B5920D4}" dt="2023-12-14T09:50:44.422" v="4254" actId="478"/>
          <ac:spMkLst>
            <pc:docMk/>
            <pc:sldMk cId="2219280727" sldId="285"/>
            <ac:spMk id="5" creationId="{1D926C21-4946-419D-6169-02E5C9C41D58}"/>
          </ac:spMkLst>
        </pc:spChg>
        <pc:spChg chg="add del mod">
          <ac:chgData name="Daniël Doesburg Smits" userId="ae64a16c-24c1-4e19-a6fe-1093ba9cd7ad" providerId="ADAL" clId="{846713A5-BC65-C34E-88A4-C2056B5920D4}" dt="2023-12-14T09:50:47.393" v="4258" actId="478"/>
          <ac:spMkLst>
            <pc:docMk/>
            <pc:sldMk cId="2219280727" sldId="285"/>
            <ac:spMk id="8" creationId="{5BAAF640-5006-8C37-1F38-6EC59B3E5906}"/>
          </ac:spMkLst>
        </pc:spChg>
        <pc:picChg chg="add mod">
          <ac:chgData name="Daniël Doesburg Smits" userId="ae64a16c-24c1-4e19-a6fe-1093ba9cd7ad" providerId="ADAL" clId="{846713A5-BC65-C34E-88A4-C2056B5920D4}" dt="2023-12-14T09:50:48.420" v="4259"/>
          <ac:picMkLst>
            <pc:docMk/>
            <pc:sldMk cId="2219280727" sldId="285"/>
            <ac:picMk id="9" creationId="{D622E8EC-91CA-CA4C-526F-D59A99ACFA91}"/>
          </ac:picMkLst>
        </pc:picChg>
      </pc:sldChg>
      <pc:sldChg chg="addSp delSp modSp add mod">
        <pc:chgData name="Daniël Doesburg Smits" userId="ae64a16c-24c1-4e19-a6fe-1093ba9cd7ad" providerId="ADAL" clId="{846713A5-BC65-C34E-88A4-C2056B5920D4}" dt="2023-12-14T09:53:22.755" v="4426" actId="1035"/>
        <pc:sldMkLst>
          <pc:docMk/>
          <pc:sldMk cId="3387795282" sldId="286"/>
        </pc:sldMkLst>
        <pc:spChg chg="add del mod">
          <ac:chgData name="Daniël Doesburg Smits" userId="ae64a16c-24c1-4e19-a6fe-1093ba9cd7ad" providerId="ADAL" clId="{846713A5-BC65-C34E-88A4-C2056B5920D4}" dt="2023-12-14T09:51:18.348" v="4266" actId="478"/>
          <ac:spMkLst>
            <pc:docMk/>
            <pc:sldMk cId="3387795282" sldId="286"/>
            <ac:spMk id="3" creationId="{0B290B13-C1AF-074E-ECE9-653BAE00E68F}"/>
          </ac:spMkLst>
        </pc:spChg>
        <pc:spChg chg="add mod">
          <ac:chgData name="Daniël Doesburg Smits" userId="ae64a16c-24c1-4e19-a6fe-1093ba9cd7ad" providerId="ADAL" clId="{846713A5-BC65-C34E-88A4-C2056B5920D4}" dt="2023-12-14T09:52:02.555" v="4274" actId="207"/>
          <ac:spMkLst>
            <pc:docMk/>
            <pc:sldMk cId="3387795282" sldId="286"/>
            <ac:spMk id="5" creationId="{54C6C3D0-B626-247A-BAED-606933941E67}"/>
          </ac:spMkLst>
        </pc:spChg>
        <pc:spChg chg="add mod">
          <ac:chgData name="Daniël Doesburg Smits" userId="ae64a16c-24c1-4e19-a6fe-1093ba9cd7ad" providerId="ADAL" clId="{846713A5-BC65-C34E-88A4-C2056B5920D4}" dt="2023-12-14T09:52:50.599" v="4307" actId="1076"/>
          <ac:spMkLst>
            <pc:docMk/>
            <pc:sldMk cId="3387795282" sldId="286"/>
            <ac:spMk id="8" creationId="{DEEE0C20-8E3D-8597-DF90-32E0E803D4D5}"/>
          </ac:spMkLst>
        </pc:spChg>
        <pc:spChg chg="add mod">
          <ac:chgData name="Daniël Doesburg Smits" userId="ae64a16c-24c1-4e19-a6fe-1093ba9cd7ad" providerId="ADAL" clId="{846713A5-BC65-C34E-88A4-C2056B5920D4}" dt="2023-12-14T09:53:22.755" v="4426" actId="1035"/>
          <ac:spMkLst>
            <pc:docMk/>
            <pc:sldMk cId="3387795282" sldId="286"/>
            <ac:spMk id="10" creationId="{124F2888-02B6-0F10-C281-3BE90D88D988}"/>
          </ac:spMkLst>
        </pc:spChg>
        <pc:spChg chg="del">
          <ac:chgData name="Daniël Doesburg Smits" userId="ae64a16c-24c1-4e19-a6fe-1093ba9cd7ad" providerId="ADAL" clId="{846713A5-BC65-C34E-88A4-C2056B5920D4}" dt="2023-12-14T09:51:04.051" v="4263" actId="478"/>
          <ac:spMkLst>
            <pc:docMk/>
            <pc:sldMk cId="3387795282" sldId="286"/>
            <ac:spMk id="11" creationId="{3A91F66E-884E-3FF6-027B-835D4F93F0E2}"/>
          </ac:spMkLst>
        </pc:spChg>
        <pc:spChg chg="del">
          <ac:chgData name="Daniël Doesburg Smits" userId="ae64a16c-24c1-4e19-a6fe-1093ba9cd7ad" providerId="ADAL" clId="{846713A5-BC65-C34E-88A4-C2056B5920D4}" dt="2023-12-14T09:51:23.887" v="4267" actId="26606"/>
          <ac:spMkLst>
            <pc:docMk/>
            <pc:sldMk cId="3387795282" sldId="286"/>
            <ac:spMk id="72" creationId="{EA3B6404-C37D-4FE3-8124-9FC5ECE56273}"/>
          </ac:spMkLst>
        </pc:spChg>
        <pc:spChg chg="del">
          <ac:chgData name="Daniël Doesburg Smits" userId="ae64a16c-24c1-4e19-a6fe-1093ba9cd7ad" providerId="ADAL" clId="{846713A5-BC65-C34E-88A4-C2056B5920D4}" dt="2023-12-14T09:51:23.887" v="4267" actId="26606"/>
          <ac:spMkLst>
            <pc:docMk/>
            <pc:sldMk cId="3387795282" sldId="286"/>
            <ac:spMk id="73" creationId="{ED61EC8C-9F54-4671-8E82-4AE6101D6C84}"/>
          </ac:spMkLst>
        </pc:spChg>
        <pc:spChg chg="add">
          <ac:chgData name="Daniël Doesburg Smits" userId="ae64a16c-24c1-4e19-a6fe-1093ba9cd7ad" providerId="ADAL" clId="{846713A5-BC65-C34E-88A4-C2056B5920D4}" dt="2023-12-14T09:51:23.887" v="4267" actId="26606"/>
          <ac:spMkLst>
            <pc:docMk/>
            <pc:sldMk cId="3387795282" sldId="286"/>
            <ac:spMk id="94" creationId="{53851C1C-90B4-4D68-8D77-ACEDEBF972A3}"/>
          </ac:spMkLst>
        </pc:spChg>
        <pc:spChg chg="add">
          <ac:chgData name="Daniël Doesburg Smits" userId="ae64a16c-24c1-4e19-a6fe-1093ba9cd7ad" providerId="ADAL" clId="{846713A5-BC65-C34E-88A4-C2056B5920D4}" dt="2023-12-14T09:51:23.887" v="4267" actId="26606"/>
          <ac:spMkLst>
            <pc:docMk/>
            <pc:sldMk cId="3387795282" sldId="286"/>
            <ac:spMk id="96" creationId="{66A6C3B0-6FDC-4B35-B7CE-CC75F305A27F}"/>
          </ac:spMkLst>
        </pc:spChg>
        <pc:picChg chg="add del mod">
          <ac:chgData name="Daniël Doesburg Smits" userId="ae64a16c-24c1-4e19-a6fe-1093ba9cd7ad" providerId="ADAL" clId="{846713A5-BC65-C34E-88A4-C2056B5920D4}" dt="2023-12-14T09:51:25.710" v="4268" actId="478"/>
          <ac:picMkLst>
            <pc:docMk/>
            <pc:sldMk cId="3387795282" sldId="286"/>
            <ac:picMk id="2" creationId="{8C9F3E99-CB13-9781-4834-D485E20585C9}"/>
          </ac:picMkLst>
        </pc:picChg>
        <pc:picChg chg="add mod">
          <ac:chgData name="Daniël Doesburg Smits" userId="ae64a16c-24c1-4e19-a6fe-1093ba9cd7ad" providerId="ADAL" clId="{846713A5-BC65-C34E-88A4-C2056B5920D4}" dt="2023-12-14T09:51:34.796" v="4271" actId="14100"/>
          <ac:picMkLst>
            <pc:docMk/>
            <pc:sldMk cId="3387795282" sldId="286"/>
            <ac:picMk id="4" creationId="{F3F85248-95B8-1C5A-AA08-5DFF469D4A64}"/>
          </ac:picMkLst>
        </pc:picChg>
        <pc:picChg chg="add mod">
          <ac:chgData name="Daniël Doesburg Smits" userId="ae64a16c-24c1-4e19-a6fe-1093ba9cd7ad" providerId="ADAL" clId="{846713A5-BC65-C34E-88A4-C2056B5920D4}" dt="2023-12-14T09:53:12.153" v="4416" actId="1076"/>
          <ac:picMkLst>
            <pc:docMk/>
            <pc:sldMk cId="3387795282" sldId="286"/>
            <ac:picMk id="6" creationId="{EE449679-0894-BECB-B9B9-D0247FA40162}"/>
          </ac:picMkLst>
        </pc:picChg>
        <pc:picChg chg="del">
          <ac:chgData name="Daniël Doesburg Smits" userId="ae64a16c-24c1-4e19-a6fe-1093ba9cd7ad" providerId="ADAL" clId="{846713A5-BC65-C34E-88A4-C2056B5920D4}" dt="2023-12-14T09:51:02.856" v="4262" actId="478"/>
          <ac:picMkLst>
            <pc:docMk/>
            <pc:sldMk cId="3387795282" sldId="286"/>
            <ac:picMk id="7" creationId="{3A5C09A1-A9C1-EB43-F47D-BD69297FDCE8}"/>
          </ac:picMkLst>
        </pc:picChg>
        <pc:picChg chg="del">
          <ac:chgData name="Daniël Doesburg Smits" userId="ae64a16c-24c1-4e19-a6fe-1093ba9cd7ad" providerId="ADAL" clId="{846713A5-BC65-C34E-88A4-C2056B5920D4}" dt="2023-12-14T09:51:01.171" v="4261" actId="478"/>
          <ac:picMkLst>
            <pc:docMk/>
            <pc:sldMk cId="3387795282" sldId="286"/>
            <ac:picMk id="9" creationId="{D622E8EC-91CA-CA4C-526F-D59A99ACFA91}"/>
          </ac:picMkLst>
        </pc:picChg>
        <pc:cxnChg chg="del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74" creationId="{4777C915-01E5-4C85-B3BF-7BF7CC3FEFE2}"/>
          </ac:cxnSpMkLst>
        </pc:cxnChg>
        <pc:cxnChg chg="del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75" creationId="{8557940A-71CE-48E1-BD71-2BEF15613C87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80" creationId="{4436E0F2-A64B-471E-93C0-8DFE08CC57C8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82" creationId="{DC1E3AB1-2A8C-4607-9FAE-D8BDB280FE1A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84" creationId="{26D66059-832F-40B6-A35F-F56C8F38A1E7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86" creationId="{A515E2ED-7EA9-448D-83FA-54C3DF9723BD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88" creationId="{20595356-EABD-4767-AC9D-EA21FF115EC0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90" creationId="{28CD9F06-9628-469C-B788-A894E3E08281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92" creationId="{8550A431-0B61-421B-B4B7-24C0CFF0F938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98" creationId="{BF6F135C-352B-4218-8C4A-72DA56E2BC8D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100" creationId="{3358AD04-C5C5-4EED-9739-2CCED69898D0}"/>
          </ac:cxnSpMkLst>
        </pc:cxnChg>
        <pc:cxnChg chg="add">
          <ac:chgData name="Daniël Doesburg Smits" userId="ae64a16c-24c1-4e19-a6fe-1093ba9cd7ad" providerId="ADAL" clId="{846713A5-BC65-C34E-88A4-C2056B5920D4}" dt="2023-12-14T09:51:23.887" v="4267" actId="26606"/>
          <ac:cxnSpMkLst>
            <pc:docMk/>
            <pc:sldMk cId="3387795282" sldId="286"/>
            <ac:cxnSpMk id="102" creationId="{72A09171-30F7-4DDD-8406-68606DFBEF5D}"/>
          </ac:cxnSpMkLst>
        </pc:cxnChg>
      </pc:sldChg>
      <pc:sldChg chg="addSp delSp modSp add mod">
        <pc:chgData name="Daniël Doesburg Smits" userId="ae64a16c-24c1-4e19-a6fe-1093ba9cd7ad" providerId="ADAL" clId="{846713A5-BC65-C34E-88A4-C2056B5920D4}" dt="2023-12-14T09:54:39.848" v="4577" actId="114"/>
        <pc:sldMkLst>
          <pc:docMk/>
          <pc:sldMk cId="1737211217" sldId="287"/>
        </pc:sldMkLst>
        <pc:spChg chg="mod">
          <ac:chgData name="Daniël Doesburg Smits" userId="ae64a16c-24c1-4e19-a6fe-1093ba9cd7ad" providerId="ADAL" clId="{846713A5-BC65-C34E-88A4-C2056B5920D4}" dt="2023-12-14T09:54:09.836" v="4465" actId="113"/>
          <ac:spMkLst>
            <pc:docMk/>
            <pc:sldMk cId="1737211217" sldId="287"/>
            <ac:spMk id="8" creationId="{DEEE0C20-8E3D-8597-DF90-32E0E803D4D5}"/>
          </ac:spMkLst>
        </pc:spChg>
        <pc:spChg chg="mod">
          <ac:chgData name="Daniël Doesburg Smits" userId="ae64a16c-24c1-4e19-a6fe-1093ba9cd7ad" providerId="ADAL" clId="{846713A5-BC65-C34E-88A4-C2056B5920D4}" dt="2023-12-14T09:54:39.848" v="4577" actId="114"/>
          <ac:spMkLst>
            <pc:docMk/>
            <pc:sldMk cId="1737211217" sldId="287"/>
            <ac:spMk id="10" creationId="{124F2888-02B6-0F10-C281-3BE90D88D988}"/>
          </ac:spMkLst>
        </pc:spChg>
        <pc:picChg chg="add mod">
          <ac:chgData name="Daniël Doesburg Smits" userId="ae64a16c-24c1-4e19-a6fe-1093ba9cd7ad" providerId="ADAL" clId="{846713A5-BC65-C34E-88A4-C2056B5920D4}" dt="2023-12-14T09:53:52.775" v="4431" actId="1076"/>
          <ac:picMkLst>
            <pc:docMk/>
            <pc:sldMk cId="1737211217" sldId="287"/>
            <ac:picMk id="2" creationId="{B51AC230-76C6-DE50-96AF-EA07A698A317}"/>
          </ac:picMkLst>
        </pc:picChg>
        <pc:picChg chg="del">
          <ac:chgData name="Daniël Doesburg Smits" userId="ae64a16c-24c1-4e19-a6fe-1093ba9cd7ad" providerId="ADAL" clId="{846713A5-BC65-C34E-88A4-C2056B5920D4}" dt="2023-12-14T09:53:48.553" v="4428" actId="478"/>
          <ac:picMkLst>
            <pc:docMk/>
            <pc:sldMk cId="1737211217" sldId="287"/>
            <ac:picMk id="6" creationId="{EE449679-0894-BECB-B9B9-D0247FA40162}"/>
          </ac:picMkLst>
        </pc:picChg>
      </pc:sldChg>
      <pc:sldChg chg="modSp add mod ord">
        <pc:chgData name="Daniël Doesburg Smits" userId="ae64a16c-24c1-4e19-a6fe-1093ba9cd7ad" providerId="ADAL" clId="{846713A5-BC65-C34E-88A4-C2056B5920D4}" dt="2023-12-14T09:56:13.836" v="4627" actId="115"/>
        <pc:sldMkLst>
          <pc:docMk/>
          <pc:sldMk cId="4197640452" sldId="288"/>
        </pc:sldMkLst>
        <pc:spChg chg="mod">
          <ac:chgData name="Daniël Doesburg Smits" userId="ae64a16c-24c1-4e19-a6fe-1093ba9cd7ad" providerId="ADAL" clId="{846713A5-BC65-C34E-88A4-C2056B5920D4}" dt="2023-12-14T09:54:50.036" v="4590" actId="20577"/>
          <ac:spMkLst>
            <pc:docMk/>
            <pc:sldMk cId="4197640452" sldId="288"/>
            <ac:spMk id="8" creationId="{DEEE0C20-8E3D-8597-DF90-32E0E803D4D5}"/>
          </ac:spMkLst>
        </pc:spChg>
        <pc:spChg chg="mod">
          <ac:chgData name="Daniël Doesburg Smits" userId="ae64a16c-24c1-4e19-a6fe-1093ba9cd7ad" providerId="ADAL" clId="{846713A5-BC65-C34E-88A4-C2056B5920D4}" dt="2023-12-14T09:56:13.836" v="4627" actId="115"/>
          <ac:spMkLst>
            <pc:docMk/>
            <pc:sldMk cId="4197640452" sldId="288"/>
            <ac:spMk id="10" creationId="{124F2888-02B6-0F10-C281-3BE90D88D988}"/>
          </ac:spMkLst>
        </pc:spChg>
      </pc:sldChg>
      <pc:sldChg chg="addSp delSp modSp add mod ord">
        <pc:chgData name="Daniël Doesburg Smits" userId="ae64a16c-24c1-4e19-a6fe-1093ba9cd7ad" providerId="ADAL" clId="{846713A5-BC65-C34E-88A4-C2056B5920D4}" dt="2023-12-14T09:57:56.816" v="4801" actId="20577"/>
        <pc:sldMkLst>
          <pc:docMk/>
          <pc:sldMk cId="3651636528" sldId="289"/>
        </pc:sldMkLst>
        <pc:spChg chg="mod">
          <ac:chgData name="Daniël Doesburg Smits" userId="ae64a16c-24c1-4e19-a6fe-1093ba9cd7ad" providerId="ADAL" clId="{846713A5-BC65-C34E-88A4-C2056B5920D4}" dt="2023-12-14T09:57:34.324" v="4669" actId="20577"/>
          <ac:spMkLst>
            <pc:docMk/>
            <pc:sldMk cId="3651636528" sldId="289"/>
            <ac:spMk id="8" creationId="{DEEE0C20-8E3D-8597-DF90-32E0E803D4D5}"/>
          </ac:spMkLst>
        </pc:spChg>
        <pc:spChg chg="mod">
          <ac:chgData name="Daniël Doesburg Smits" userId="ae64a16c-24c1-4e19-a6fe-1093ba9cd7ad" providerId="ADAL" clId="{846713A5-BC65-C34E-88A4-C2056B5920D4}" dt="2023-12-14T09:57:56.816" v="4801" actId="20577"/>
          <ac:spMkLst>
            <pc:docMk/>
            <pc:sldMk cId="3651636528" sldId="289"/>
            <ac:spMk id="10" creationId="{124F2888-02B6-0F10-C281-3BE90D88D988}"/>
          </ac:spMkLst>
        </pc:spChg>
        <pc:picChg chg="del">
          <ac:chgData name="Daniël Doesburg Smits" userId="ae64a16c-24c1-4e19-a6fe-1093ba9cd7ad" providerId="ADAL" clId="{846713A5-BC65-C34E-88A4-C2056B5920D4}" dt="2023-12-14T09:57:09.795" v="4630" actId="478"/>
          <ac:picMkLst>
            <pc:docMk/>
            <pc:sldMk cId="3651636528" sldId="289"/>
            <ac:picMk id="2" creationId="{B51AC230-76C6-DE50-96AF-EA07A698A317}"/>
          </ac:picMkLst>
        </pc:picChg>
        <pc:picChg chg="add mod">
          <ac:chgData name="Daniël Doesburg Smits" userId="ae64a16c-24c1-4e19-a6fe-1093ba9cd7ad" providerId="ADAL" clId="{846713A5-BC65-C34E-88A4-C2056B5920D4}" dt="2023-12-14T09:57:14.477" v="4633" actId="1076"/>
          <ac:picMkLst>
            <pc:docMk/>
            <pc:sldMk cId="3651636528" sldId="289"/>
            <ac:picMk id="3" creationId="{2A8976EB-985D-39E2-FDF2-223D24FEEC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9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https://www.youtube.com/watch?v=lj3iNxZ8Dww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youtu.be/dh0pJdgY6Lc?si=podwby6B5-pbmuPA&amp;t=19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50" y="1252709"/>
            <a:ext cx="4768938" cy="1992689"/>
          </a:xfrm>
        </p:spPr>
        <p:txBody>
          <a:bodyPr>
            <a:normAutofit/>
          </a:bodyPr>
          <a:lstStyle/>
          <a:p>
            <a:pPr algn="l"/>
            <a:r>
              <a:rPr lang="en-US" sz="4600" b="1" dirty="0" err="1">
                <a:latin typeface="Helvetica" pitchFamily="2" charset="0"/>
              </a:rPr>
              <a:t>Trainingsday</a:t>
            </a:r>
            <a:r>
              <a:rPr lang="en-US" sz="4600" b="1" dirty="0">
                <a:latin typeface="Helvetica" pitchFamily="2" charset="0"/>
              </a:rPr>
              <a:t> </a:t>
            </a:r>
            <a:r>
              <a:rPr lang="en-US" sz="4600" b="1" dirty="0" err="1">
                <a:latin typeface="Helvetica" pitchFamily="2" charset="0"/>
              </a:rPr>
              <a:t>powerpoint</a:t>
            </a:r>
            <a:endParaRPr lang="en-US" sz="4600" dirty="0"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206D6-5604-668A-5C15-2A7116408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350" y="4506574"/>
            <a:ext cx="3834392" cy="812742"/>
          </a:xfrm>
        </p:spPr>
        <p:txBody>
          <a:bodyPr>
            <a:normAutofit/>
          </a:bodyPr>
          <a:lstStyle/>
          <a:p>
            <a:pPr algn="l"/>
            <a:r>
              <a:rPr lang="en-US" b="0" cap="none" spc="0" dirty="0">
                <a:latin typeface="Helvetica" pitchFamily="2" charset="0"/>
              </a:rPr>
              <a:t>Welcome, today we’ll get you prepared for ASMUN 2024.</a:t>
            </a:r>
          </a:p>
        </p:txBody>
      </p:sp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4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516" y="650969"/>
            <a:ext cx="3933744" cy="3196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66483D-F31D-1C0A-DD3E-AA4EC6F88BD2}"/>
              </a:ext>
            </a:extLst>
          </p:cNvPr>
          <p:cNvSpPr txBox="1"/>
          <p:nvPr/>
        </p:nvSpPr>
        <p:spPr>
          <a:xfrm>
            <a:off x="7720516" y="4374336"/>
            <a:ext cx="3933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3200" dirty="0"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</p:spTree>
    <p:extLst>
      <p:ext uri="{BB962C8B-B14F-4D97-AF65-F5344CB8AC3E}">
        <p14:creationId xmlns:p14="http://schemas.microsoft.com/office/powerpoint/2010/main" val="116581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550020"/>
            <a:ext cx="5741785" cy="192125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Helvetica" pitchFamily="2" charset="0"/>
              </a:rPr>
              <a:t>Rules governing</a:t>
            </a:r>
            <a:br>
              <a:rPr lang="en-US" sz="3600" dirty="0">
                <a:latin typeface="Helvetica" pitchFamily="2" charset="0"/>
              </a:rPr>
            </a:br>
            <a:r>
              <a:rPr lang="en-US" sz="4400" b="1" dirty="0">
                <a:latin typeface="Helvetica" pitchFamily="2" charset="0"/>
              </a:rPr>
              <a:t>voting</a:t>
            </a:r>
            <a:endParaRPr lang="en-US" sz="3600" b="1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9446" y="2732545"/>
            <a:ext cx="6018852" cy="244158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Procedural voting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Substantive voting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Roll call voting</a:t>
            </a:r>
          </a:p>
        </p:txBody>
      </p:sp>
    </p:spTree>
    <p:extLst>
      <p:ext uri="{BB962C8B-B14F-4D97-AF65-F5344CB8AC3E}">
        <p14:creationId xmlns:p14="http://schemas.microsoft.com/office/powerpoint/2010/main" val="356584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306" y="615533"/>
            <a:ext cx="4302786" cy="1921251"/>
          </a:xfrm>
        </p:spPr>
        <p:txBody>
          <a:bodyPr>
            <a:normAutofit/>
          </a:bodyPr>
          <a:lstStyle/>
          <a:p>
            <a:pPr algn="r"/>
            <a:br>
              <a:rPr lang="en-US" sz="4000" dirty="0">
                <a:latin typeface="Helvetica" pitchFamily="2" charset="0"/>
              </a:rPr>
            </a:br>
            <a:r>
              <a:rPr lang="en-US" sz="5300" b="1" dirty="0" err="1">
                <a:latin typeface="Helvetica" pitchFamily="2" charset="0"/>
              </a:rPr>
              <a:t>SPEECHes</a:t>
            </a:r>
            <a:endParaRPr lang="en-US" sz="4800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D574E1-31CC-B63E-AEFB-623E539CF23F}"/>
              </a:ext>
            </a:extLst>
          </p:cNvPr>
          <p:cNvGrpSpPr/>
          <p:nvPr/>
        </p:nvGrpSpPr>
        <p:grpSpPr>
          <a:xfrm>
            <a:off x="4885427" y="3984252"/>
            <a:ext cx="2290882" cy="548937"/>
            <a:chOff x="5109512" y="3360323"/>
            <a:chExt cx="2290882" cy="54893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0AFD691-6C4C-1597-5821-A23C3AB3FE93}"/>
                </a:ext>
              </a:extLst>
            </p:cNvPr>
            <p:cNvSpPr/>
            <p:nvPr/>
          </p:nvSpPr>
          <p:spPr>
            <a:xfrm>
              <a:off x="5434672" y="3360323"/>
              <a:ext cx="1608881" cy="548937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018938-A9E3-F64B-C030-69576A1DBB40}"/>
                </a:ext>
              </a:extLst>
            </p:cNvPr>
            <p:cNvSpPr txBox="1"/>
            <p:nvPr/>
          </p:nvSpPr>
          <p:spPr>
            <a:xfrm>
              <a:off x="5109512" y="3403960"/>
              <a:ext cx="229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POSTURE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F09335-510C-0792-6E0B-B239DD2175D4}"/>
              </a:ext>
            </a:extLst>
          </p:cNvPr>
          <p:cNvGrpSpPr/>
          <p:nvPr/>
        </p:nvGrpSpPr>
        <p:grpSpPr>
          <a:xfrm>
            <a:off x="4869586" y="4997624"/>
            <a:ext cx="2290882" cy="548937"/>
            <a:chOff x="5109512" y="3360323"/>
            <a:chExt cx="2290882" cy="54893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DC165C0-AE76-5D9D-1EF5-FE09A3CC9563}"/>
                </a:ext>
              </a:extLst>
            </p:cNvPr>
            <p:cNvSpPr/>
            <p:nvPr/>
          </p:nvSpPr>
          <p:spPr>
            <a:xfrm>
              <a:off x="5434672" y="3360323"/>
              <a:ext cx="1608881" cy="548937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322D35-0491-03F3-8C78-D3E043A3B6CE}"/>
                </a:ext>
              </a:extLst>
            </p:cNvPr>
            <p:cNvSpPr txBox="1"/>
            <p:nvPr/>
          </p:nvSpPr>
          <p:spPr>
            <a:xfrm>
              <a:off x="5109512" y="3403960"/>
              <a:ext cx="229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HANDS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968D1B-DAF9-0DC8-FA54-737C44CC939D}"/>
              </a:ext>
            </a:extLst>
          </p:cNvPr>
          <p:cNvGrpSpPr/>
          <p:nvPr/>
        </p:nvGrpSpPr>
        <p:grpSpPr>
          <a:xfrm>
            <a:off x="4902331" y="3014515"/>
            <a:ext cx="2290882" cy="548937"/>
            <a:chOff x="5109512" y="3360323"/>
            <a:chExt cx="2290882" cy="54893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C901795-9E6C-6D7F-F73F-49261CDFE7E5}"/>
                </a:ext>
              </a:extLst>
            </p:cNvPr>
            <p:cNvSpPr/>
            <p:nvPr/>
          </p:nvSpPr>
          <p:spPr>
            <a:xfrm>
              <a:off x="5434672" y="3360323"/>
              <a:ext cx="1608881" cy="548937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26EE14-1DC6-764B-6AFB-EC5BBC2D3A34}"/>
                </a:ext>
              </a:extLst>
            </p:cNvPr>
            <p:cNvSpPr txBox="1"/>
            <p:nvPr/>
          </p:nvSpPr>
          <p:spPr>
            <a:xfrm>
              <a:off x="5109512" y="3403960"/>
              <a:ext cx="229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VOICE</a:t>
              </a:r>
            </a:p>
          </p:txBody>
        </p:sp>
      </p:grpSp>
      <p:pic>
        <p:nvPicPr>
          <p:cNvPr id="27" name="Picture 26" descr="A person standing at a podium with a microphone pointing&#10;&#10;Description automatically generated">
            <a:hlinkClick r:id="rId3" tooltip="BAD"/>
            <a:extLst>
              <a:ext uri="{FF2B5EF4-FFF2-40B4-BE49-F238E27FC236}">
                <a16:creationId xmlns:a16="http://schemas.microsoft.com/office/drawing/2014/main" id="{05168902-EA4A-5094-D7B3-B3F0B634D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101" y="3831549"/>
            <a:ext cx="1497204" cy="1497204"/>
          </a:xfrm>
          <a:prstGeom prst="rect">
            <a:avLst/>
          </a:prstGeom>
        </p:spPr>
      </p:pic>
      <p:pic>
        <p:nvPicPr>
          <p:cNvPr id="29" name="Picture 28" descr="A person standing at a podium&#10;&#10;Description automatically generated">
            <a:hlinkClick r:id="rId5" tooltip="GOOD"/>
            <a:extLst>
              <a:ext uri="{FF2B5EF4-FFF2-40B4-BE49-F238E27FC236}">
                <a16:creationId xmlns:a16="http://schemas.microsoft.com/office/drawing/2014/main" id="{7DED94D9-49AC-DCF8-E0BD-21C8BBE46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548" y="3399553"/>
            <a:ext cx="1409411" cy="1409411"/>
          </a:xfrm>
          <a:prstGeom prst="rect">
            <a:avLst/>
          </a:prstGeom>
        </p:spPr>
      </p:pic>
      <p:pic>
        <p:nvPicPr>
          <p:cNvPr id="31" name="Graphic 30" descr="Chat outline">
            <a:extLst>
              <a:ext uri="{FF2B5EF4-FFF2-40B4-BE49-F238E27FC236}">
                <a16:creationId xmlns:a16="http://schemas.microsoft.com/office/drawing/2014/main" id="{E2BD384E-6A29-6B9A-96E1-5717F6816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9447" y="3118586"/>
            <a:ext cx="1025023" cy="102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449" y="585192"/>
            <a:ext cx="4770397" cy="1921251"/>
          </a:xfrm>
        </p:spPr>
        <p:txBody>
          <a:bodyPr>
            <a:normAutofit fontScale="90000"/>
          </a:bodyPr>
          <a:lstStyle/>
          <a:p>
            <a:pPr algn="r"/>
            <a:br>
              <a:rPr lang="en-US" sz="4000" dirty="0">
                <a:latin typeface="Helvetica" pitchFamily="2" charset="0"/>
              </a:rPr>
            </a:br>
            <a:r>
              <a:rPr lang="en-US" sz="4000" dirty="0">
                <a:latin typeface="Helvetica" pitchFamily="2" charset="0"/>
              </a:rPr>
              <a:t>HOW TO WRITE A </a:t>
            </a:r>
            <a:r>
              <a:rPr lang="en-US" sz="6000" b="1" dirty="0">
                <a:latin typeface="Helvetica" pitchFamily="2" charset="0"/>
              </a:rPr>
              <a:t>RESOLUTION</a:t>
            </a:r>
            <a:endParaRPr lang="en-US" sz="4800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4BC086-F694-E64C-EAE6-F051834167EA}"/>
              </a:ext>
            </a:extLst>
          </p:cNvPr>
          <p:cNvGrpSpPr/>
          <p:nvPr/>
        </p:nvGrpSpPr>
        <p:grpSpPr>
          <a:xfrm>
            <a:off x="6512405" y="2488496"/>
            <a:ext cx="2429252" cy="644398"/>
            <a:chOff x="5040327" y="3104260"/>
            <a:chExt cx="2429252" cy="64439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B33DD6-04E5-6B7B-4080-182A95F7EA36}"/>
                </a:ext>
              </a:extLst>
            </p:cNvPr>
            <p:cNvSpPr/>
            <p:nvPr/>
          </p:nvSpPr>
          <p:spPr>
            <a:xfrm>
              <a:off x="5040327" y="3104260"/>
              <a:ext cx="2429252" cy="644398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FBB67B-E7E8-6C20-A328-672DA60704B0}"/>
                </a:ext>
              </a:extLst>
            </p:cNvPr>
            <p:cNvSpPr txBox="1"/>
            <p:nvPr/>
          </p:nvSpPr>
          <p:spPr>
            <a:xfrm>
              <a:off x="5109512" y="3219295"/>
              <a:ext cx="229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FORMAT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F242A5-26A8-B0FA-C1A1-CFCB14820C23}"/>
              </a:ext>
            </a:extLst>
          </p:cNvPr>
          <p:cNvGrpSpPr/>
          <p:nvPr/>
        </p:nvGrpSpPr>
        <p:grpSpPr>
          <a:xfrm>
            <a:off x="5339084" y="3390221"/>
            <a:ext cx="4845079" cy="1061071"/>
            <a:chOff x="2624500" y="4446111"/>
            <a:chExt cx="4845079" cy="106107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4F5C0B-6513-DEFA-E11D-413DC60F10A4}"/>
                </a:ext>
              </a:extLst>
            </p:cNvPr>
            <p:cNvSpPr/>
            <p:nvPr/>
          </p:nvSpPr>
          <p:spPr>
            <a:xfrm>
              <a:off x="2624500" y="4446111"/>
              <a:ext cx="4845079" cy="1061071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6042A9-36E1-404D-CD06-E829A8748693}"/>
                </a:ext>
              </a:extLst>
            </p:cNvPr>
            <p:cNvSpPr txBox="1"/>
            <p:nvPr/>
          </p:nvSpPr>
          <p:spPr>
            <a:xfrm>
              <a:off x="2624500" y="4561147"/>
              <a:ext cx="47758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PREAMBULATORY AND OPERATIVE CLAUSES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D8768E-71F2-286C-659E-0C37614D0EA4}"/>
              </a:ext>
            </a:extLst>
          </p:cNvPr>
          <p:cNvGrpSpPr/>
          <p:nvPr/>
        </p:nvGrpSpPr>
        <p:grpSpPr>
          <a:xfrm>
            <a:off x="5339084" y="4764197"/>
            <a:ext cx="4845079" cy="534393"/>
            <a:chOff x="5339084" y="4485663"/>
            <a:chExt cx="4845079" cy="53439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5CBA5BC-6849-90EB-35E3-66F4D40E75FA}"/>
                </a:ext>
              </a:extLst>
            </p:cNvPr>
            <p:cNvSpPr/>
            <p:nvPr/>
          </p:nvSpPr>
          <p:spPr>
            <a:xfrm>
              <a:off x="5339084" y="4485663"/>
              <a:ext cx="4845079" cy="534393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DB265B-8BC0-F88A-9162-E71E9C30BC15}"/>
                </a:ext>
              </a:extLst>
            </p:cNvPr>
            <p:cNvSpPr txBox="1"/>
            <p:nvPr/>
          </p:nvSpPr>
          <p:spPr>
            <a:xfrm>
              <a:off x="5392579" y="4522026"/>
              <a:ext cx="477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HANDING IN RESOLUTION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758F44-B916-F3F9-A183-C53B93589B68}"/>
              </a:ext>
            </a:extLst>
          </p:cNvPr>
          <p:cNvGrpSpPr/>
          <p:nvPr/>
        </p:nvGrpSpPr>
        <p:grpSpPr>
          <a:xfrm>
            <a:off x="5323394" y="5433064"/>
            <a:ext cx="4845079" cy="534393"/>
            <a:chOff x="5339084" y="5153962"/>
            <a:chExt cx="4845079" cy="53439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826E615-1016-0FF6-BB44-153F5E043F83}"/>
                </a:ext>
              </a:extLst>
            </p:cNvPr>
            <p:cNvSpPr/>
            <p:nvPr/>
          </p:nvSpPr>
          <p:spPr>
            <a:xfrm>
              <a:off x="5339084" y="5153962"/>
              <a:ext cx="4845079" cy="534393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7348CB-B523-418A-2A1C-0B9B767827DF}"/>
                </a:ext>
              </a:extLst>
            </p:cNvPr>
            <p:cNvSpPr txBox="1"/>
            <p:nvPr/>
          </p:nvSpPr>
          <p:spPr>
            <a:xfrm>
              <a:off x="5392579" y="5190325"/>
              <a:ext cx="477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VOTING IN RESOLUTION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1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550020"/>
            <a:ext cx="5741785" cy="192125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Helvetica" pitchFamily="2" charset="0"/>
              </a:rPr>
              <a:t>A resolution’s</a:t>
            </a:r>
            <a:br>
              <a:rPr lang="en-US" sz="3600" dirty="0">
                <a:latin typeface="Helvetica" pitchFamily="2" charset="0"/>
              </a:rPr>
            </a:br>
            <a:r>
              <a:rPr lang="en-US" sz="4400" b="1" dirty="0">
                <a:latin typeface="Helvetica" pitchFamily="2" charset="0"/>
              </a:rPr>
              <a:t>FORMAT</a:t>
            </a:r>
            <a:endParaRPr lang="en-US" sz="3600" b="1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27" y="2574141"/>
            <a:ext cx="5558575" cy="244158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General information, such as: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b="0" cap="none" spc="0" dirty="0">
                <a:latin typeface="Helvetica" pitchFamily="2" charset="0"/>
              </a:rPr>
              <a:t>Committee name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b="0" cap="none" spc="0" dirty="0">
                <a:latin typeface="Helvetica" pitchFamily="2" charset="0"/>
              </a:rPr>
              <a:t>Topic of the committee session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b="0" cap="none" spc="0" dirty="0">
                <a:latin typeface="Helvetica" pitchFamily="2" charset="0"/>
              </a:rPr>
              <a:t>Main submitter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b="0" cap="none" spc="0" dirty="0">
                <a:latin typeface="Helvetica" pitchFamily="2" charset="0"/>
              </a:rPr>
              <a:t>Signatories</a:t>
            </a:r>
          </a:p>
        </p:txBody>
      </p:sp>
    </p:spTree>
    <p:extLst>
      <p:ext uri="{BB962C8B-B14F-4D97-AF65-F5344CB8AC3E}">
        <p14:creationId xmlns:p14="http://schemas.microsoft.com/office/powerpoint/2010/main" val="379344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550020"/>
            <a:ext cx="5741785" cy="192125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Helvetica" pitchFamily="2" charset="0"/>
              </a:rPr>
              <a:t>AN EXAMPLE OF THE</a:t>
            </a:r>
            <a:br>
              <a:rPr lang="en-US" sz="3600" dirty="0">
                <a:latin typeface="Helvetica" pitchFamily="2" charset="0"/>
              </a:rPr>
            </a:br>
            <a:r>
              <a:rPr lang="en-US" sz="4400" b="1" dirty="0">
                <a:latin typeface="Helvetica" pitchFamily="2" charset="0"/>
              </a:rPr>
              <a:t>FORMAT</a:t>
            </a:r>
            <a:endParaRPr lang="en-US" sz="3600" b="1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27" y="2574141"/>
            <a:ext cx="5558575" cy="4009403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Committee</a:t>
            </a:r>
            <a:r>
              <a:rPr lang="en-US" sz="2200" b="0" cap="none" spc="0" dirty="0">
                <a:latin typeface="Helvetica" pitchFamily="2" charset="0"/>
              </a:rPr>
              <a:t>: The United Nations Environmental </a:t>
            </a:r>
            <a:r>
              <a:rPr lang="en-US" sz="2200" b="0" cap="none" spc="0" dirty="0" err="1">
                <a:latin typeface="Helvetica" pitchFamily="2" charset="0"/>
              </a:rPr>
              <a:t>Programme</a:t>
            </a:r>
            <a:endParaRPr lang="en-US" sz="2200" b="0" cap="none" spc="0" dirty="0">
              <a:latin typeface="Helvetica" pitchFamily="2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Topic</a:t>
            </a:r>
            <a:r>
              <a:rPr lang="en-US" sz="2200" b="0" cap="none" spc="0" dirty="0">
                <a:latin typeface="Helvetica" pitchFamily="2" charset="0"/>
              </a:rPr>
              <a:t>: </a:t>
            </a:r>
            <a:r>
              <a:rPr lang="en-US" sz="2200" b="0" i="0" u="none" strike="noStrike" cap="none" spc="0" dirty="0">
                <a:solidFill>
                  <a:schemeClr val="tx1"/>
                </a:solidFill>
                <a:effectLst/>
                <a:latin typeface="Helvetica" pitchFamily="2" charset="0"/>
              </a:rPr>
              <a:t>Conservation of biodiversity and protection of endangered species.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Submitted by</a:t>
            </a:r>
            <a:r>
              <a:rPr lang="en-US" sz="2200" b="0" cap="none" spc="0" dirty="0">
                <a:latin typeface="Helvetica" pitchFamily="2" charset="0"/>
              </a:rPr>
              <a:t>: France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Signatories</a:t>
            </a:r>
            <a:r>
              <a:rPr lang="en-US" sz="2200" b="0" cap="none" spc="0" dirty="0">
                <a:latin typeface="Helvetica" pitchFamily="2" charset="0"/>
              </a:rPr>
              <a:t>: Finland, Italy, The Netherlands, Norway, Ukraine, United Kingdom, United States</a:t>
            </a:r>
            <a:endParaRPr lang="en-US" sz="2200" cap="none" spc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53851C1C-90B4-4D68-8D77-ACEDEBF97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23">
            <a:extLst>
              <a:ext uri="{FF2B5EF4-FFF2-40B4-BE49-F238E27FC236}">
                <a16:creationId xmlns:a16="http://schemas.microsoft.com/office/drawing/2014/main" id="{66A6C3B0-6FDC-4B35-B7CE-CC75F305A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-10952"/>
            <a:ext cx="5037413" cy="6881907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58016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358016 w 6132997"/>
              <a:gd name="connsiteY4" fmla="*/ 0 h 6881904"/>
              <a:gd name="connsiteX0" fmla="*/ 1916832 w 6132997"/>
              <a:gd name="connsiteY0" fmla="*/ 0 h 6892855"/>
              <a:gd name="connsiteX1" fmla="*/ 6132997 w 6132997"/>
              <a:gd name="connsiteY1" fmla="*/ 10951 h 6892855"/>
              <a:gd name="connsiteX2" fmla="*/ 6132997 w 6132997"/>
              <a:gd name="connsiteY2" fmla="*/ 6868949 h 6892855"/>
              <a:gd name="connsiteX3" fmla="*/ 0 w 6132997"/>
              <a:gd name="connsiteY3" fmla="*/ 6892855 h 6892855"/>
              <a:gd name="connsiteX4" fmla="*/ 1916832 w 6132997"/>
              <a:gd name="connsiteY4" fmla="*/ 0 h 6892855"/>
              <a:gd name="connsiteX0" fmla="*/ 2210210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210210 w 6426375"/>
              <a:gd name="connsiteY4" fmla="*/ 0 h 6881905"/>
              <a:gd name="connsiteX0" fmla="*/ 2755055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755055 w 6426375"/>
              <a:gd name="connsiteY4" fmla="*/ 0 h 68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375" h="6881905">
                <a:moveTo>
                  <a:pt x="2755055" y="0"/>
                </a:moveTo>
                <a:lnTo>
                  <a:pt x="6426375" y="10951"/>
                </a:lnTo>
                <a:lnTo>
                  <a:pt x="6426375" y="6868949"/>
                </a:lnTo>
                <a:lnTo>
                  <a:pt x="0" y="6881905"/>
                </a:lnTo>
                <a:lnTo>
                  <a:pt x="27550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F6F135C-352B-4218-8C4A-72DA56E2B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486400" y="0"/>
            <a:ext cx="6705600" cy="199853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358AD04-C5C5-4EED-9739-2CCED6989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68513" y="4035406"/>
            <a:ext cx="4723487" cy="28225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A09171-30F7-4DDD-8406-68606DFBE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34056" y="0"/>
            <a:ext cx="2036307" cy="68709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F3F85248-95B8-1C5A-AA08-5DFF469D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916" y="5604933"/>
            <a:ext cx="1074927" cy="876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6C3D0-B626-247A-BAED-606933941E67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449679-0894-BECB-B9B9-D0247FA4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10" y="342900"/>
            <a:ext cx="5767371" cy="54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EE0C20-8E3D-8597-DF90-32E0E803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215" y="743608"/>
            <a:ext cx="5741785" cy="192125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AN EXAMPLE</a:t>
            </a:r>
            <a:br>
              <a:rPr lang="en-US" sz="3200" dirty="0">
                <a:latin typeface="Helvetica" pitchFamily="2" charset="0"/>
              </a:rPr>
            </a:br>
            <a:r>
              <a:rPr lang="en-US" sz="3200" b="1" dirty="0">
                <a:latin typeface="Helvetica" pitchFamily="2" charset="0"/>
              </a:rPr>
              <a:t>RESOLUTION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4F2888-02B6-0F10-C281-3BE90D88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57" y="2731296"/>
            <a:ext cx="2994354" cy="1921250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This is an example of a resolution.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More examples can be found online.</a:t>
            </a:r>
          </a:p>
        </p:txBody>
      </p:sp>
    </p:spTree>
    <p:extLst>
      <p:ext uri="{BB962C8B-B14F-4D97-AF65-F5344CB8AC3E}">
        <p14:creationId xmlns:p14="http://schemas.microsoft.com/office/powerpoint/2010/main" val="338779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327" y="591947"/>
            <a:ext cx="4992315" cy="192125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PREAMBULATORY </a:t>
            </a:r>
            <a:r>
              <a:rPr lang="en-US" sz="4000" b="1" dirty="0">
                <a:latin typeface="Helvetica" pitchFamily="2" charset="0"/>
              </a:rPr>
              <a:t>CLAUSES</a:t>
            </a:r>
            <a:endParaRPr lang="en-US" sz="3600" b="1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27" y="2574141"/>
            <a:ext cx="5558575" cy="4009403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Introduction of the resolution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Describes the issue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Each clause starts with preambulatory phrase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End with , (a comma)</a:t>
            </a:r>
            <a:br>
              <a:rPr lang="en-US" sz="2200" b="0" cap="none" spc="0" dirty="0">
                <a:latin typeface="Helvetica" pitchFamily="2" charset="0"/>
              </a:rPr>
            </a:br>
            <a:endParaRPr lang="en-US" sz="2200" b="0" cap="none" spc="0" dirty="0">
              <a:latin typeface="Helvetica" pitchFamily="2" charset="0"/>
            </a:endParaRP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i="1" cap="none" spc="0" dirty="0">
                <a:latin typeface="Helvetica" pitchFamily="2" charset="0"/>
              </a:rPr>
              <a:t>Example</a:t>
            </a:r>
            <a:r>
              <a:rPr lang="en-US" sz="2200" b="0" i="1" cap="none" spc="0" dirty="0">
                <a:latin typeface="Helvetica" pitchFamily="2" charset="0"/>
              </a:rPr>
              <a:t>:</a:t>
            </a:r>
            <a:br>
              <a:rPr lang="en-US" sz="2200" b="0" i="1" cap="none" spc="0" dirty="0">
                <a:latin typeface="Helvetica" pitchFamily="2" charset="0"/>
              </a:rPr>
            </a:br>
            <a:r>
              <a:rPr lang="en-US" sz="2000" b="0" cap="none" spc="0" dirty="0">
                <a:latin typeface="Helvetica" pitchFamily="2" charset="0"/>
              </a:rPr>
              <a:t>The United Nations Human Rights Council</a:t>
            </a:r>
            <a:br>
              <a:rPr lang="en-US" sz="2200" b="0" i="1" cap="none" spc="0" dirty="0">
                <a:latin typeface="Helvetica" pitchFamily="2" charset="0"/>
              </a:rPr>
            </a:br>
            <a:r>
              <a:rPr lang="en-US" sz="2200" b="0" i="1" cap="none" spc="0" dirty="0">
                <a:latin typeface="Helvetica" pitchFamily="2" charset="0"/>
              </a:rPr>
              <a:t>Mindful </a:t>
            </a:r>
            <a:r>
              <a:rPr lang="en-US" sz="2200" b="0" cap="none" spc="0" dirty="0">
                <a:latin typeface="Helvetica" pitchFamily="2" charset="0"/>
              </a:rPr>
              <a:t>of the severity of this issue</a:t>
            </a:r>
            <a:r>
              <a:rPr lang="en-US" sz="2200" cap="none" spc="0" dirty="0">
                <a:latin typeface="Helvetica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5329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53851C1C-90B4-4D68-8D77-ACEDEBF97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23">
            <a:extLst>
              <a:ext uri="{FF2B5EF4-FFF2-40B4-BE49-F238E27FC236}">
                <a16:creationId xmlns:a16="http://schemas.microsoft.com/office/drawing/2014/main" id="{66A6C3B0-6FDC-4B35-B7CE-CC75F305A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-10952"/>
            <a:ext cx="5037413" cy="6881907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58016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358016 w 6132997"/>
              <a:gd name="connsiteY4" fmla="*/ 0 h 6881904"/>
              <a:gd name="connsiteX0" fmla="*/ 1916832 w 6132997"/>
              <a:gd name="connsiteY0" fmla="*/ 0 h 6892855"/>
              <a:gd name="connsiteX1" fmla="*/ 6132997 w 6132997"/>
              <a:gd name="connsiteY1" fmla="*/ 10951 h 6892855"/>
              <a:gd name="connsiteX2" fmla="*/ 6132997 w 6132997"/>
              <a:gd name="connsiteY2" fmla="*/ 6868949 h 6892855"/>
              <a:gd name="connsiteX3" fmla="*/ 0 w 6132997"/>
              <a:gd name="connsiteY3" fmla="*/ 6892855 h 6892855"/>
              <a:gd name="connsiteX4" fmla="*/ 1916832 w 6132997"/>
              <a:gd name="connsiteY4" fmla="*/ 0 h 6892855"/>
              <a:gd name="connsiteX0" fmla="*/ 2210210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210210 w 6426375"/>
              <a:gd name="connsiteY4" fmla="*/ 0 h 6881905"/>
              <a:gd name="connsiteX0" fmla="*/ 2755055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755055 w 6426375"/>
              <a:gd name="connsiteY4" fmla="*/ 0 h 68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375" h="6881905">
                <a:moveTo>
                  <a:pt x="2755055" y="0"/>
                </a:moveTo>
                <a:lnTo>
                  <a:pt x="6426375" y="10951"/>
                </a:lnTo>
                <a:lnTo>
                  <a:pt x="6426375" y="6868949"/>
                </a:lnTo>
                <a:lnTo>
                  <a:pt x="0" y="6881905"/>
                </a:lnTo>
                <a:lnTo>
                  <a:pt x="27550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F6F135C-352B-4218-8C4A-72DA56E2B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486400" y="0"/>
            <a:ext cx="6705600" cy="199853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358AD04-C5C5-4EED-9739-2CCED6989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68513" y="4035406"/>
            <a:ext cx="4723487" cy="28225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A09171-30F7-4DDD-8406-68606DFBE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34056" y="0"/>
            <a:ext cx="2036307" cy="68709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F3F85248-95B8-1C5A-AA08-5DFF469D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916" y="5604933"/>
            <a:ext cx="1074927" cy="876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6C3D0-B626-247A-BAED-606933941E67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EE0C20-8E3D-8597-DF90-32E0E803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216" y="743608"/>
            <a:ext cx="4410548" cy="1921251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PREAMBULATORY</a:t>
            </a:r>
            <a:r>
              <a:rPr lang="en-US" sz="2800" b="1" dirty="0">
                <a:latin typeface="Helvetica" pitchFamily="2" charset="0"/>
              </a:rPr>
              <a:t> PHRASES</a:t>
            </a:r>
            <a:endParaRPr lang="en-US" sz="3200" b="1" dirty="0">
              <a:latin typeface="Helvetica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4F2888-02B6-0F10-C281-3BE90D88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57" y="2731296"/>
            <a:ext cx="2994354" cy="304694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These are preambulatory phrases for your resolution.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Remember to have these in </a:t>
            </a:r>
            <a:r>
              <a:rPr lang="en-US" sz="2000" b="0" i="1" cap="none" spc="0" dirty="0">
                <a:latin typeface="Helvetica" pitchFamily="2" charset="0"/>
              </a:rPr>
              <a:t>italic</a:t>
            </a:r>
            <a:r>
              <a:rPr lang="en-US" sz="2000" b="0" cap="none" spc="0" dirty="0">
                <a:latin typeface="Helvetica" pitchFamily="2" charset="0"/>
              </a:rPr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1AC230-76C6-DE50-96AF-EA07A698A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/>
          <a:stretch/>
        </p:blipFill>
        <p:spPr bwMode="auto">
          <a:xfrm>
            <a:off x="4570186" y="672291"/>
            <a:ext cx="7088415" cy="36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1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27" y="2574141"/>
            <a:ext cx="5558575" cy="4009403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Describes the solution to the problems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Each clause starts with an </a:t>
            </a:r>
            <a:r>
              <a:rPr lang="en-US" sz="2200" b="0" u="sng" cap="none" spc="0" dirty="0">
                <a:latin typeface="Helvetica" pitchFamily="2" charset="0"/>
              </a:rPr>
              <a:t>underlined</a:t>
            </a:r>
            <a:r>
              <a:rPr lang="en-US" sz="2200" b="0" cap="none" spc="0" dirty="0">
                <a:latin typeface="Helvetica" pitchFamily="2" charset="0"/>
              </a:rPr>
              <a:t> operative phrase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End with ; (a semicolon)</a:t>
            </a:r>
            <a:br>
              <a:rPr lang="en-US" sz="2200" b="0" cap="none" spc="0" dirty="0">
                <a:latin typeface="Helvetica" pitchFamily="2" charset="0"/>
              </a:rPr>
            </a:br>
            <a:endParaRPr lang="en-US" sz="2200" b="0" cap="none" spc="0" dirty="0">
              <a:latin typeface="Helvetica" pitchFamily="2" charset="0"/>
            </a:endParaRP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i="1" cap="none" spc="0" dirty="0">
                <a:latin typeface="Helvetica" pitchFamily="2" charset="0"/>
              </a:rPr>
              <a:t>Example</a:t>
            </a:r>
            <a:r>
              <a:rPr lang="en-US" sz="2200" b="0" i="1" cap="none" spc="0" dirty="0">
                <a:latin typeface="Helvetica" pitchFamily="2" charset="0"/>
              </a:rPr>
              <a:t>:</a:t>
            </a:r>
            <a:br>
              <a:rPr lang="en-US" sz="2200" b="0" i="1" cap="none" spc="0" dirty="0">
                <a:latin typeface="Helvetica" pitchFamily="2" charset="0"/>
              </a:rPr>
            </a:br>
            <a:r>
              <a:rPr lang="en-US" sz="2000" b="0" u="sng" cap="none" spc="0" dirty="0">
                <a:latin typeface="Helvetica" pitchFamily="2" charset="0"/>
              </a:rPr>
              <a:t>Strongly condemns</a:t>
            </a:r>
            <a:r>
              <a:rPr lang="en-US" sz="2000" b="0" cap="none" spc="0" dirty="0">
                <a:latin typeface="Helvetica" pitchFamily="2" charset="0"/>
              </a:rPr>
              <a:t> the above noted conditions as unacceptable and improvable;</a:t>
            </a:r>
            <a:endParaRPr lang="en-US" sz="2200" b="0" cap="none" spc="0" dirty="0">
              <a:latin typeface="Helvetica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A754BA-EE1E-6B5D-9C56-9D7A03C07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327" y="591947"/>
            <a:ext cx="4992315" cy="192125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OPERATIVE </a:t>
            </a:r>
            <a:r>
              <a:rPr lang="en-US" sz="4000" b="1" dirty="0">
                <a:latin typeface="Helvetica" pitchFamily="2" charset="0"/>
              </a:rPr>
              <a:t>CLAUSES</a:t>
            </a:r>
            <a:endParaRPr lang="en-US" sz="36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5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53851C1C-90B4-4D68-8D77-ACEDEBF97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23">
            <a:extLst>
              <a:ext uri="{FF2B5EF4-FFF2-40B4-BE49-F238E27FC236}">
                <a16:creationId xmlns:a16="http://schemas.microsoft.com/office/drawing/2014/main" id="{66A6C3B0-6FDC-4B35-B7CE-CC75F305A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-10952"/>
            <a:ext cx="5037413" cy="6881907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58016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358016 w 6132997"/>
              <a:gd name="connsiteY4" fmla="*/ 0 h 6881904"/>
              <a:gd name="connsiteX0" fmla="*/ 1916832 w 6132997"/>
              <a:gd name="connsiteY0" fmla="*/ 0 h 6892855"/>
              <a:gd name="connsiteX1" fmla="*/ 6132997 w 6132997"/>
              <a:gd name="connsiteY1" fmla="*/ 10951 h 6892855"/>
              <a:gd name="connsiteX2" fmla="*/ 6132997 w 6132997"/>
              <a:gd name="connsiteY2" fmla="*/ 6868949 h 6892855"/>
              <a:gd name="connsiteX3" fmla="*/ 0 w 6132997"/>
              <a:gd name="connsiteY3" fmla="*/ 6892855 h 6892855"/>
              <a:gd name="connsiteX4" fmla="*/ 1916832 w 6132997"/>
              <a:gd name="connsiteY4" fmla="*/ 0 h 6892855"/>
              <a:gd name="connsiteX0" fmla="*/ 2210210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210210 w 6426375"/>
              <a:gd name="connsiteY4" fmla="*/ 0 h 6881905"/>
              <a:gd name="connsiteX0" fmla="*/ 2755055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755055 w 6426375"/>
              <a:gd name="connsiteY4" fmla="*/ 0 h 68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375" h="6881905">
                <a:moveTo>
                  <a:pt x="2755055" y="0"/>
                </a:moveTo>
                <a:lnTo>
                  <a:pt x="6426375" y="10951"/>
                </a:lnTo>
                <a:lnTo>
                  <a:pt x="6426375" y="6868949"/>
                </a:lnTo>
                <a:lnTo>
                  <a:pt x="0" y="6881905"/>
                </a:lnTo>
                <a:lnTo>
                  <a:pt x="27550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F6F135C-352B-4218-8C4A-72DA56E2B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486400" y="0"/>
            <a:ext cx="6705600" cy="199853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358AD04-C5C5-4EED-9739-2CCED6989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68513" y="4035406"/>
            <a:ext cx="4723487" cy="28225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A09171-30F7-4DDD-8406-68606DFBE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34056" y="0"/>
            <a:ext cx="2036307" cy="68709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F3F85248-95B8-1C5A-AA08-5DFF469D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916" y="5604933"/>
            <a:ext cx="1074927" cy="876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6C3D0-B626-247A-BAED-606933941E67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EE0C20-8E3D-8597-DF90-32E0E803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216" y="743608"/>
            <a:ext cx="4410548" cy="1921251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OPERATIVE</a:t>
            </a:r>
            <a:br>
              <a:rPr lang="en-US" sz="2400" dirty="0">
                <a:latin typeface="Helvetica" pitchFamily="2" charset="0"/>
              </a:rPr>
            </a:br>
            <a:r>
              <a:rPr lang="en-US" sz="2800" b="1" dirty="0">
                <a:latin typeface="Helvetica" pitchFamily="2" charset="0"/>
              </a:rPr>
              <a:t>PHRASES</a:t>
            </a:r>
            <a:endParaRPr lang="en-US" sz="3200" b="1" dirty="0">
              <a:latin typeface="Helvetica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4F2888-02B6-0F10-C281-3BE90D88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57" y="2731296"/>
            <a:ext cx="2994354" cy="304694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These are operative phrases for your resolution.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Remember to have these </a:t>
            </a:r>
            <a:r>
              <a:rPr lang="en-US" sz="2000" b="0" u="sng" cap="none" spc="0" dirty="0">
                <a:latin typeface="Helvetica" pitchFamily="2" charset="0"/>
              </a:rPr>
              <a:t>underlined</a:t>
            </a:r>
            <a:r>
              <a:rPr lang="en-US" sz="2000" b="0" cap="none" spc="0" dirty="0">
                <a:latin typeface="Helvetica" pitchFamily="2" charset="0"/>
              </a:rPr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1AC230-76C6-DE50-96AF-EA07A698A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/>
          <a:stretch/>
        </p:blipFill>
        <p:spPr bwMode="auto">
          <a:xfrm>
            <a:off x="4570186" y="672291"/>
            <a:ext cx="7088415" cy="36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4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8981" y="1113411"/>
            <a:ext cx="4302786" cy="1921251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Helvetica" pitchFamily="2" charset="0"/>
              </a:rPr>
              <a:t>TO BE</a:t>
            </a:r>
            <a:r>
              <a:rPr lang="en-US" sz="4400" dirty="0">
                <a:latin typeface="Helvetica" pitchFamily="2" charset="0"/>
              </a:rPr>
              <a:t> </a:t>
            </a:r>
            <a:r>
              <a:rPr lang="en-US" sz="4800" b="1" dirty="0">
                <a:latin typeface="Helvetica" pitchFamily="2" charset="0"/>
              </a:rPr>
              <a:t>EXPLAINED</a:t>
            </a:r>
            <a:endParaRPr lang="en-US" sz="4800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CAA7D26-D7CB-CEF5-0C73-19986B962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27" y="3034662"/>
            <a:ext cx="3834392" cy="227755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What is ASMUN?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Rules of procedure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Speeches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Resolutions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</p:spTree>
    <p:extLst>
      <p:ext uri="{BB962C8B-B14F-4D97-AF65-F5344CB8AC3E}">
        <p14:creationId xmlns:p14="http://schemas.microsoft.com/office/powerpoint/2010/main" val="136850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27" y="1893194"/>
            <a:ext cx="5558575" cy="4009403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To change or remove something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b="0" cap="none" spc="0" dirty="0">
                <a:latin typeface="Helvetica" pitchFamily="2" charset="0"/>
              </a:rPr>
              <a:t>2 speakers in </a:t>
            </a:r>
            <a:r>
              <a:rPr lang="en-US" sz="2200" b="0" cap="none" spc="0" dirty="0" err="1">
                <a:latin typeface="Helvetica" pitchFamily="2" charset="0"/>
              </a:rPr>
              <a:t>favour</a:t>
            </a:r>
            <a:r>
              <a:rPr lang="en-US" sz="2200" b="0" cap="none" spc="0" dirty="0">
                <a:latin typeface="Helvetica" pitchFamily="2" charset="0"/>
              </a:rPr>
              <a:t> and against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i="1" cap="none" spc="0" dirty="0">
                <a:latin typeface="Helvetica" pitchFamily="2" charset="0"/>
              </a:rPr>
              <a:t>Format:</a:t>
            </a:r>
            <a:endParaRPr lang="en-US" sz="2200" b="0" cap="none" spc="0" dirty="0">
              <a:latin typeface="Helvetica" pitchFamily="2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dirty="0">
                <a:latin typeface="Helvetica" pitchFamily="2" charset="0"/>
              </a:rPr>
              <a:t>Name resolution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cap="none" spc="0" dirty="0">
                <a:latin typeface="Helvetica" pitchFamily="2" charset="0"/>
              </a:rPr>
              <a:t>Main submitter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dirty="0">
                <a:latin typeface="Helvetica" pitchFamily="2" charset="0"/>
              </a:rPr>
              <a:t>Signatories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cap="none" spc="0" dirty="0">
                <a:latin typeface="Helvetica" pitchFamily="2" charset="0"/>
              </a:rPr>
              <a:t>Content of amendment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200" b="0" cap="none" spc="0" dirty="0">
              <a:latin typeface="Helvetica" pitchFamily="2" charset="0"/>
            </a:endParaRP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200" b="0" cap="none" spc="0" dirty="0">
              <a:latin typeface="Helvetica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A754BA-EE1E-6B5D-9C56-9D7A03C07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327" y="591947"/>
            <a:ext cx="4992315" cy="130124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Helvetica" pitchFamily="2" charset="0"/>
              </a:rPr>
              <a:t>amendments</a:t>
            </a:r>
          </a:p>
        </p:txBody>
      </p:sp>
    </p:spTree>
    <p:extLst>
      <p:ext uri="{BB962C8B-B14F-4D97-AF65-F5344CB8AC3E}">
        <p14:creationId xmlns:p14="http://schemas.microsoft.com/office/powerpoint/2010/main" val="146456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27" y="1893194"/>
            <a:ext cx="5558575" cy="4009403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Resolution</a:t>
            </a:r>
            <a:r>
              <a:rPr lang="en-US" sz="2200" b="0" cap="none" spc="0" dirty="0">
                <a:latin typeface="Helvetica" pitchFamily="2" charset="0"/>
              </a:rPr>
              <a:t>: 1.1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Main submitter</a:t>
            </a:r>
            <a:r>
              <a:rPr lang="en-US" sz="2200" b="0" cap="none" spc="0" dirty="0">
                <a:latin typeface="Helvetica" pitchFamily="2" charset="0"/>
              </a:rPr>
              <a:t>: Croatia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Signatories</a:t>
            </a:r>
            <a:r>
              <a:rPr lang="en-US" sz="2200" b="0" cap="none" spc="0" dirty="0">
                <a:latin typeface="Helvetica" pitchFamily="2" charset="0"/>
              </a:rPr>
              <a:t>: Austria, Canada, Denmark, Germany, United States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Changes</a:t>
            </a:r>
            <a:r>
              <a:rPr lang="en-US" sz="2200" b="0" cap="none" spc="0" dirty="0">
                <a:latin typeface="Helvetica" pitchFamily="2" charset="0"/>
              </a:rPr>
              <a:t>: In OC 5, replace “complete ban” to “reduction”.</a:t>
            </a:r>
            <a:endParaRPr lang="en-US" sz="2200" cap="none" spc="0" dirty="0">
              <a:latin typeface="Helvetica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A754BA-EE1E-6B5D-9C56-9D7A03C07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327" y="591947"/>
            <a:ext cx="4992315" cy="130124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An EXAMPLE of an</a:t>
            </a:r>
            <a:br>
              <a:rPr lang="en-US" sz="3600" dirty="0">
                <a:latin typeface="Helvetica" pitchFamily="2" charset="0"/>
              </a:rPr>
            </a:br>
            <a:r>
              <a:rPr lang="en-US" sz="3600" b="1" dirty="0">
                <a:latin typeface="Helvetica" pitchFamily="2" charset="0"/>
              </a:rPr>
              <a:t>AMENDEMENT</a:t>
            </a:r>
            <a:endParaRPr lang="en-US" sz="3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53851C1C-90B4-4D68-8D77-ACEDEBF97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23">
            <a:extLst>
              <a:ext uri="{FF2B5EF4-FFF2-40B4-BE49-F238E27FC236}">
                <a16:creationId xmlns:a16="http://schemas.microsoft.com/office/drawing/2014/main" id="{66A6C3B0-6FDC-4B35-B7CE-CC75F305A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-10952"/>
            <a:ext cx="5037413" cy="6881907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58016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358016 w 6132997"/>
              <a:gd name="connsiteY4" fmla="*/ 0 h 6881904"/>
              <a:gd name="connsiteX0" fmla="*/ 1916832 w 6132997"/>
              <a:gd name="connsiteY0" fmla="*/ 0 h 6892855"/>
              <a:gd name="connsiteX1" fmla="*/ 6132997 w 6132997"/>
              <a:gd name="connsiteY1" fmla="*/ 10951 h 6892855"/>
              <a:gd name="connsiteX2" fmla="*/ 6132997 w 6132997"/>
              <a:gd name="connsiteY2" fmla="*/ 6868949 h 6892855"/>
              <a:gd name="connsiteX3" fmla="*/ 0 w 6132997"/>
              <a:gd name="connsiteY3" fmla="*/ 6892855 h 6892855"/>
              <a:gd name="connsiteX4" fmla="*/ 1916832 w 6132997"/>
              <a:gd name="connsiteY4" fmla="*/ 0 h 6892855"/>
              <a:gd name="connsiteX0" fmla="*/ 2210210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210210 w 6426375"/>
              <a:gd name="connsiteY4" fmla="*/ 0 h 6881905"/>
              <a:gd name="connsiteX0" fmla="*/ 2755055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755055 w 6426375"/>
              <a:gd name="connsiteY4" fmla="*/ 0 h 68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375" h="6881905">
                <a:moveTo>
                  <a:pt x="2755055" y="0"/>
                </a:moveTo>
                <a:lnTo>
                  <a:pt x="6426375" y="10951"/>
                </a:lnTo>
                <a:lnTo>
                  <a:pt x="6426375" y="6868949"/>
                </a:lnTo>
                <a:lnTo>
                  <a:pt x="0" y="6881905"/>
                </a:lnTo>
                <a:lnTo>
                  <a:pt x="27550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F6F135C-352B-4218-8C4A-72DA56E2B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486400" y="0"/>
            <a:ext cx="6705600" cy="199853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358AD04-C5C5-4EED-9739-2CCED6989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68513" y="4035406"/>
            <a:ext cx="4723487" cy="28225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A09171-30F7-4DDD-8406-68606DFBE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34056" y="0"/>
            <a:ext cx="2036307" cy="68709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F3F85248-95B8-1C5A-AA08-5DFF469D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916" y="5604933"/>
            <a:ext cx="1074927" cy="876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6C3D0-B626-247A-BAED-606933941E67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EE0C20-8E3D-8597-DF90-32E0E803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216" y="743608"/>
            <a:ext cx="4410548" cy="1921251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AN</a:t>
            </a:r>
            <a:br>
              <a:rPr lang="en-US" sz="2400" dirty="0">
                <a:latin typeface="Helvetica" pitchFamily="2" charset="0"/>
              </a:rPr>
            </a:br>
            <a:r>
              <a:rPr lang="en-US" sz="2800" b="1" dirty="0">
                <a:latin typeface="Helvetica" pitchFamily="2" charset="0"/>
              </a:rPr>
              <a:t>AMENDMENT</a:t>
            </a:r>
            <a:br>
              <a:rPr lang="en-US" sz="2800" b="1" dirty="0">
                <a:latin typeface="Helvetica" pitchFamily="2" charset="0"/>
              </a:rPr>
            </a:br>
            <a:r>
              <a:rPr lang="en-US" sz="2800" b="1" dirty="0">
                <a:latin typeface="Helvetica" pitchFamily="2" charset="0"/>
              </a:rPr>
              <a:t>SHEET</a:t>
            </a:r>
            <a:endParaRPr lang="en-US" sz="3200" b="1" dirty="0">
              <a:latin typeface="Helvetica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4F2888-02B6-0F10-C281-3BE90D88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57" y="2731296"/>
            <a:ext cx="2994354" cy="304694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This is an example of an amendment sheet we’ll use on which you’ll need to write the correct information.</a:t>
            </a:r>
          </a:p>
        </p:txBody>
      </p:sp>
      <p:pic>
        <p:nvPicPr>
          <p:cNvPr id="3" name="Picture 2" descr="Amendments | Wycliffe Model United Nations Wiki | Fandom">
            <a:extLst>
              <a:ext uri="{FF2B5EF4-FFF2-40B4-BE49-F238E27FC236}">
                <a16:creationId xmlns:a16="http://schemas.microsoft.com/office/drawing/2014/main" id="{2A8976EB-985D-39E2-FDF2-223D24FE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87" y="727603"/>
            <a:ext cx="5971384" cy="42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3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3081" y="1147328"/>
            <a:ext cx="4302786" cy="1921251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Helvetica" pitchFamily="2" charset="0"/>
              </a:rPr>
              <a:t>wHAT</a:t>
            </a:r>
            <a:r>
              <a:rPr lang="en-US" sz="4000" dirty="0">
                <a:latin typeface="Helvetica" pitchFamily="2" charset="0"/>
              </a:rPr>
              <a:t> IS</a:t>
            </a:r>
            <a:br>
              <a:rPr lang="en-US" sz="4000" dirty="0">
                <a:latin typeface="Helvetica" pitchFamily="2" charset="0"/>
              </a:rPr>
            </a:br>
            <a:r>
              <a:rPr lang="en-US" sz="5400" b="1" dirty="0">
                <a:latin typeface="Helvetica" pitchFamily="2" charset="0"/>
              </a:rPr>
              <a:t>ASMUN</a:t>
            </a:r>
            <a:r>
              <a:rPr lang="en-US" sz="5400" dirty="0">
                <a:latin typeface="Helvetica" pitchFamily="2" charset="0"/>
              </a:rPr>
              <a:t>?</a:t>
            </a:r>
            <a:endParaRPr lang="en-US" sz="4800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CAA7D26-D7CB-CEF5-0C73-19986B962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880" y="2896572"/>
            <a:ext cx="3834392" cy="227755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UN simulation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Representing countries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Debates and resolutions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pic>
        <p:nvPicPr>
          <p:cNvPr id="8" name="Picture 7" descr="A grey circle with white circles&#10;&#10;Description automatically generated with medium confidence">
            <a:extLst>
              <a:ext uri="{FF2B5EF4-FFF2-40B4-BE49-F238E27FC236}">
                <a16:creationId xmlns:a16="http://schemas.microsoft.com/office/drawing/2014/main" id="{0CBAA72A-8F2D-B1D3-DE02-91F899D6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310" y="1895697"/>
            <a:ext cx="3334905" cy="2609396"/>
          </a:xfrm>
          <a:prstGeom prst="rect">
            <a:avLst/>
          </a:prstGeom>
        </p:spPr>
      </p:pic>
      <p:pic>
        <p:nvPicPr>
          <p:cNvPr id="12" name="Graphic 11" descr="Document outline">
            <a:extLst>
              <a:ext uri="{FF2B5EF4-FFF2-40B4-BE49-F238E27FC236}">
                <a16:creationId xmlns:a16="http://schemas.microsoft.com/office/drawing/2014/main" id="{B98481B7-3A78-AEB4-280D-ABC38718A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3021" y="2983308"/>
            <a:ext cx="1308133" cy="1308133"/>
          </a:xfrm>
          <a:prstGeom prst="rect">
            <a:avLst/>
          </a:prstGeom>
        </p:spPr>
      </p:pic>
      <p:pic>
        <p:nvPicPr>
          <p:cNvPr id="14" name="Graphic 13" descr="Flag outline">
            <a:extLst>
              <a:ext uri="{FF2B5EF4-FFF2-40B4-BE49-F238E27FC236}">
                <a16:creationId xmlns:a16="http://schemas.microsoft.com/office/drawing/2014/main" id="{BB44570D-A228-7FC4-4742-B8EBE426B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15999">
            <a:off x="10045420" y="26108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327" y="1121712"/>
            <a:ext cx="4302786" cy="1921251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latin typeface="Helvetica" pitchFamily="2" charset="0"/>
              </a:rPr>
              <a:t>Rules of</a:t>
            </a:r>
            <a:br>
              <a:rPr lang="en-US" sz="4400" dirty="0">
                <a:latin typeface="Helvetica" pitchFamily="2" charset="0"/>
              </a:rPr>
            </a:br>
            <a:r>
              <a:rPr lang="en-US" sz="5300" b="1" dirty="0">
                <a:latin typeface="Helvetica" pitchFamily="2" charset="0"/>
              </a:rPr>
              <a:t>procedure</a:t>
            </a:r>
            <a:endParaRPr lang="en-US" sz="4800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0309D4-BF20-F822-883F-B94853192B49}"/>
              </a:ext>
            </a:extLst>
          </p:cNvPr>
          <p:cNvGrpSpPr/>
          <p:nvPr/>
        </p:nvGrpSpPr>
        <p:grpSpPr>
          <a:xfrm>
            <a:off x="5040327" y="3216571"/>
            <a:ext cx="2429252" cy="1061071"/>
            <a:chOff x="5040327" y="3104259"/>
            <a:chExt cx="2429252" cy="106107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33A6611-0FD4-EF19-0225-C6C81D9AA265}"/>
                </a:ext>
              </a:extLst>
            </p:cNvPr>
            <p:cNvSpPr/>
            <p:nvPr/>
          </p:nvSpPr>
          <p:spPr>
            <a:xfrm>
              <a:off x="5040327" y="3104259"/>
              <a:ext cx="2429252" cy="1061071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84C548-8F3C-A62E-BE7D-B6C2F48B8CC4}"/>
                </a:ext>
              </a:extLst>
            </p:cNvPr>
            <p:cNvSpPr txBox="1"/>
            <p:nvPr/>
          </p:nvSpPr>
          <p:spPr>
            <a:xfrm>
              <a:off x="5109512" y="3219295"/>
              <a:ext cx="2290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GENERAL</a:t>
              </a:r>
              <a:b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</a:b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RULES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B22A80-377E-94D7-5926-4834A7472B50}"/>
              </a:ext>
            </a:extLst>
          </p:cNvPr>
          <p:cNvGrpSpPr/>
          <p:nvPr/>
        </p:nvGrpSpPr>
        <p:grpSpPr>
          <a:xfrm>
            <a:off x="7788466" y="3216571"/>
            <a:ext cx="2429252" cy="1061071"/>
            <a:chOff x="5040327" y="4446111"/>
            <a:chExt cx="2429252" cy="106107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62AF083-68B7-068F-B6BD-7A9DCC3C65A7}"/>
                </a:ext>
              </a:extLst>
            </p:cNvPr>
            <p:cNvSpPr/>
            <p:nvPr/>
          </p:nvSpPr>
          <p:spPr>
            <a:xfrm>
              <a:off x="5040327" y="4446111"/>
              <a:ext cx="2429252" cy="1061071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E63DFE-2441-408F-FDEF-5DEBC80331E9}"/>
                </a:ext>
              </a:extLst>
            </p:cNvPr>
            <p:cNvSpPr txBox="1"/>
            <p:nvPr/>
          </p:nvSpPr>
          <p:spPr>
            <a:xfrm>
              <a:off x="5109512" y="4561147"/>
              <a:ext cx="2290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DEBATE</a:t>
              </a:r>
              <a:b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</a:b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itchFamily="2" charset="0"/>
                </a:rPr>
                <a:t>PHASES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D90D01-392A-D773-4D46-8106CF301360}"/>
              </a:ext>
            </a:extLst>
          </p:cNvPr>
          <p:cNvSpPr/>
          <p:nvPr/>
        </p:nvSpPr>
        <p:spPr>
          <a:xfrm>
            <a:off x="5956126" y="4506749"/>
            <a:ext cx="3421680" cy="106107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D2F9D0-AA94-4830-662A-0F8BD6FDC141}"/>
              </a:ext>
            </a:extLst>
          </p:cNvPr>
          <p:cNvSpPr txBox="1"/>
          <p:nvPr/>
        </p:nvSpPr>
        <p:spPr>
          <a:xfrm>
            <a:off x="5956126" y="4576861"/>
            <a:ext cx="333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rPr>
              <a:t>RULES GOVERNING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9987B5-67C2-8C7F-8BE3-47B5A4E9B6CE}"/>
              </a:ext>
            </a:extLst>
          </p:cNvPr>
          <p:cNvSpPr txBox="1"/>
          <p:nvPr/>
        </p:nvSpPr>
        <p:spPr>
          <a:xfrm>
            <a:off x="6039415" y="4957429"/>
            <a:ext cx="333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rPr>
              <a:t>SPEECHES, POINTS, THE PATH TO A RESOLUTION, VOTING</a:t>
            </a:r>
          </a:p>
        </p:txBody>
      </p:sp>
    </p:spTree>
    <p:extLst>
      <p:ext uri="{BB962C8B-B14F-4D97-AF65-F5344CB8AC3E}">
        <p14:creationId xmlns:p14="http://schemas.microsoft.com/office/powerpoint/2010/main" val="197386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-162356"/>
            <a:ext cx="5741785" cy="1921251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Helvetica" pitchFamily="2" charset="0"/>
              </a:rPr>
              <a:t>GENERAL</a:t>
            </a:r>
            <a:r>
              <a:rPr lang="en-US" sz="4000" dirty="0">
                <a:latin typeface="Helvetica" pitchFamily="2" charset="0"/>
              </a:rPr>
              <a:t> RULES</a:t>
            </a: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B9136D-56BF-29F8-5897-A94BF9400973}"/>
              </a:ext>
            </a:extLst>
          </p:cNvPr>
          <p:cNvSpPr/>
          <p:nvPr/>
        </p:nvSpPr>
        <p:spPr>
          <a:xfrm>
            <a:off x="5426908" y="1758895"/>
            <a:ext cx="4246481" cy="4571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9002ABF-9DBE-BAFE-9BFA-9BC885835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9446" y="1946226"/>
            <a:ext cx="6018852" cy="4466606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English is the main language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Formal clothing is mandatory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Chairs have the final say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No electronics except during unmoderated caucuses 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Refrain from using personal pronouns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Raise placard when you want to talk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Respect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b="0" cap="none" spc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7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639" y="-162356"/>
            <a:ext cx="4661698" cy="1921251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Helvetica" pitchFamily="2" charset="0"/>
              </a:rPr>
              <a:t>DEBATE </a:t>
            </a:r>
            <a:r>
              <a:rPr lang="en-US" sz="4000" b="1" dirty="0">
                <a:latin typeface="Helvetica" pitchFamily="2" charset="0"/>
              </a:rPr>
              <a:t>PHASES</a:t>
            </a: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B9136D-56BF-29F8-5897-A94BF9400973}"/>
              </a:ext>
            </a:extLst>
          </p:cNvPr>
          <p:cNvSpPr/>
          <p:nvPr/>
        </p:nvSpPr>
        <p:spPr>
          <a:xfrm>
            <a:off x="5426908" y="1743126"/>
            <a:ext cx="4246481" cy="4571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5D450F-A7CD-5AAA-451D-AF297A210C72}"/>
              </a:ext>
            </a:extLst>
          </p:cNvPr>
          <p:cNvGrpSpPr/>
          <p:nvPr/>
        </p:nvGrpSpPr>
        <p:grpSpPr>
          <a:xfrm>
            <a:off x="5628904" y="2330893"/>
            <a:ext cx="3655488" cy="1061071"/>
            <a:chOff x="5514304" y="2343798"/>
            <a:chExt cx="3655488" cy="10610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A72757-D9CE-4E7C-B653-6507DFDB4388}"/>
                </a:ext>
              </a:extLst>
            </p:cNvPr>
            <p:cNvGrpSpPr/>
            <p:nvPr/>
          </p:nvGrpSpPr>
          <p:grpSpPr>
            <a:xfrm>
              <a:off x="6015113" y="2343798"/>
              <a:ext cx="3154679" cy="1061071"/>
              <a:chOff x="5040327" y="3104259"/>
              <a:chExt cx="2429252" cy="1061071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2F3D2E4-DA0A-F326-C151-EFD3BE999598}"/>
                  </a:ext>
                </a:extLst>
              </p:cNvPr>
              <p:cNvSpPr/>
              <p:nvPr/>
            </p:nvSpPr>
            <p:spPr>
              <a:xfrm>
                <a:off x="5040327" y="3104259"/>
                <a:ext cx="2429252" cy="1061071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28517-6FFF-18AA-1405-80D1A5CCE288}"/>
                  </a:ext>
                </a:extLst>
              </p:cNvPr>
              <p:cNvSpPr txBox="1"/>
              <p:nvPr/>
            </p:nvSpPr>
            <p:spPr>
              <a:xfrm>
                <a:off x="5109512" y="3219295"/>
                <a:ext cx="22908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  <a:t>GENERAL </a:t>
                </a:r>
                <a:b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</a:br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  <a:t>SPEAKERS LIST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800016-5730-F8E3-4507-C59497EE5556}"/>
                </a:ext>
              </a:extLst>
            </p:cNvPr>
            <p:cNvGrpSpPr/>
            <p:nvPr/>
          </p:nvGrpSpPr>
          <p:grpSpPr>
            <a:xfrm>
              <a:off x="5514304" y="2626016"/>
              <a:ext cx="504000" cy="523220"/>
              <a:chOff x="5514304" y="2626016"/>
              <a:chExt cx="504000" cy="523220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8336AD0B-C0FD-D5DC-4FB8-E5C93C366C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4304" y="2626514"/>
                <a:ext cx="504000" cy="5040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352ABF-D0B3-1068-9E7B-EC055F9C3A42}"/>
                  </a:ext>
                </a:extLst>
              </p:cNvPr>
              <p:cNvSpPr txBox="1"/>
              <p:nvPr/>
            </p:nvSpPr>
            <p:spPr>
              <a:xfrm>
                <a:off x="5514304" y="2626016"/>
                <a:ext cx="50080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0BC3A9-F34E-629F-A9F6-909A65B4CDF2}"/>
              </a:ext>
            </a:extLst>
          </p:cNvPr>
          <p:cNvGrpSpPr/>
          <p:nvPr/>
        </p:nvGrpSpPr>
        <p:grpSpPr>
          <a:xfrm>
            <a:off x="5628904" y="3631580"/>
            <a:ext cx="3658681" cy="1061071"/>
            <a:chOff x="5511113" y="3665719"/>
            <a:chExt cx="3658681" cy="106107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4117AD-09A1-DF5C-211A-DFAB2C915CBB}"/>
                </a:ext>
              </a:extLst>
            </p:cNvPr>
            <p:cNvGrpSpPr/>
            <p:nvPr/>
          </p:nvGrpSpPr>
          <p:grpSpPr>
            <a:xfrm>
              <a:off x="6015114" y="3665719"/>
              <a:ext cx="3154680" cy="1061071"/>
              <a:chOff x="5040327" y="3104259"/>
              <a:chExt cx="2429252" cy="1061071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9306BD96-2CF3-E013-FAA5-CECAE124567A}"/>
                  </a:ext>
                </a:extLst>
              </p:cNvPr>
              <p:cNvSpPr/>
              <p:nvPr/>
            </p:nvSpPr>
            <p:spPr>
              <a:xfrm>
                <a:off x="5040327" y="3104259"/>
                <a:ext cx="2429252" cy="1061071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4C18C1-043B-F290-EEA5-693D7D2A41ED}"/>
                  </a:ext>
                </a:extLst>
              </p:cNvPr>
              <p:cNvSpPr txBox="1"/>
              <p:nvPr/>
            </p:nvSpPr>
            <p:spPr>
              <a:xfrm>
                <a:off x="5109512" y="3219295"/>
                <a:ext cx="22908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  <a:t>(UN)MODERATED</a:t>
                </a:r>
                <a:b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</a:br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  <a:t>CAUCUS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0B3A8B3-4B7D-C7BA-FA59-F774FB48EB02}"/>
                </a:ext>
              </a:extLst>
            </p:cNvPr>
            <p:cNvGrpSpPr/>
            <p:nvPr/>
          </p:nvGrpSpPr>
          <p:grpSpPr>
            <a:xfrm>
              <a:off x="5511113" y="3934509"/>
              <a:ext cx="504000" cy="523220"/>
              <a:chOff x="5514304" y="2626016"/>
              <a:chExt cx="504000" cy="523220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AAE3BC5C-0E9F-EAD1-D0D9-B7D90D0E49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4304" y="2626514"/>
                <a:ext cx="504000" cy="5040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3D7705-F65D-74E2-6C38-20F71846224A}"/>
                  </a:ext>
                </a:extLst>
              </p:cNvPr>
              <p:cNvSpPr txBox="1"/>
              <p:nvPr/>
            </p:nvSpPr>
            <p:spPr>
              <a:xfrm>
                <a:off x="5514304" y="2626016"/>
                <a:ext cx="50080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AD153C-17E9-5E70-DC42-4D696753FA5F}"/>
              </a:ext>
            </a:extLst>
          </p:cNvPr>
          <p:cNvGrpSpPr/>
          <p:nvPr/>
        </p:nvGrpSpPr>
        <p:grpSpPr>
          <a:xfrm>
            <a:off x="5613742" y="4937698"/>
            <a:ext cx="3685812" cy="1061071"/>
            <a:chOff x="5483980" y="4937698"/>
            <a:chExt cx="3685812" cy="10610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25710E-DB50-65C9-4AEF-3AB7DA6686F4}"/>
                </a:ext>
              </a:extLst>
            </p:cNvPr>
            <p:cNvGrpSpPr/>
            <p:nvPr/>
          </p:nvGrpSpPr>
          <p:grpSpPr>
            <a:xfrm>
              <a:off x="5987980" y="4937698"/>
              <a:ext cx="3181812" cy="1061071"/>
              <a:chOff x="5040327" y="3104259"/>
              <a:chExt cx="2429252" cy="1061071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09F925C2-75B6-0B15-B419-E5AC4E35758C}"/>
                  </a:ext>
                </a:extLst>
              </p:cNvPr>
              <p:cNvSpPr/>
              <p:nvPr/>
            </p:nvSpPr>
            <p:spPr>
              <a:xfrm>
                <a:off x="5040327" y="3104259"/>
                <a:ext cx="2429252" cy="1061071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2143D7-DE25-D587-74D4-EF492FDE7AE2}"/>
                  </a:ext>
                </a:extLst>
              </p:cNvPr>
              <p:cNvSpPr txBox="1"/>
              <p:nvPr/>
            </p:nvSpPr>
            <p:spPr>
              <a:xfrm>
                <a:off x="5109512" y="3219295"/>
                <a:ext cx="22908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  <a:t>CLOSING</a:t>
                </a:r>
                <a:b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</a:br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" pitchFamily="2" charset="0"/>
                  </a:rPr>
                  <a:t>THE DEBATE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593C3B-6610-90D0-41F7-A805041264EF}"/>
                </a:ext>
              </a:extLst>
            </p:cNvPr>
            <p:cNvGrpSpPr/>
            <p:nvPr/>
          </p:nvGrpSpPr>
          <p:grpSpPr>
            <a:xfrm>
              <a:off x="5483980" y="5206622"/>
              <a:ext cx="504000" cy="523220"/>
              <a:chOff x="5514304" y="2626016"/>
              <a:chExt cx="504000" cy="523220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DF5A31D8-F3F4-A943-3131-D30473B18E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4304" y="2626514"/>
                <a:ext cx="504000" cy="5040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34B1ED-F7AB-3903-8090-FC589AC18CF6}"/>
                  </a:ext>
                </a:extLst>
              </p:cNvPr>
              <p:cNvSpPr txBox="1"/>
              <p:nvPr/>
            </p:nvSpPr>
            <p:spPr>
              <a:xfrm>
                <a:off x="5514304" y="2626016"/>
                <a:ext cx="50080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74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550020"/>
            <a:ext cx="5741785" cy="192125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Helvetica" pitchFamily="2" charset="0"/>
              </a:rPr>
              <a:t>Rules governing</a:t>
            </a:r>
            <a:br>
              <a:rPr lang="en-US" sz="3600" dirty="0">
                <a:latin typeface="Helvetica" pitchFamily="2" charset="0"/>
              </a:rPr>
            </a:br>
            <a:r>
              <a:rPr lang="en-US" sz="4400" b="1" dirty="0">
                <a:latin typeface="Helvetica" pitchFamily="2" charset="0"/>
              </a:rPr>
              <a:t>speeches</a:t>
            </a:r>
            <a:endParaRPr lang="en-US" sz="3600" b="1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467" y="2431358"/>
            <a:ext cx="6018852" cy="192125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General speakers list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Taking the floor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Yielding</a:t>
            </a:r>
          </a:p>
        </p:txBody>
      </p:sp>
    </p:spTree>
    <p:extLst>
      <p:ext uri="{BB962C8B-B14F-4D97-AF65-F5344CB8AC3E}">
        <p14:creationId xmlns:p14="http://schemas.microsoft.com/office/powerpoint/2010/main" val="382486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550020"/>
            <a:ext cx="5741785" cy="192125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Helvetica" pitchFamily="2" charset="0"/>
              </a:rPr>
              <a:t>Rules governing</a:t>
            </a:r>
            <a:br>
              <a:rPr lang="en-US" sz="3600" dirty="0">
                <a:latin typeface="Helvetica" pitchFamily="2" charset="0"/>
              </a:rPr>
            </a:br>
            <a:r>
              <a:rPr lang="en-US" sz="4400" b="1" dirty="0">
                <a:latin typeface="Helvetica" pitchFamily="2" charset="0"/>
              </a:rPr>
              <a:t>POINTS</a:t>
            </a:r>
            <a:endParaRPr lang="en-US" sz="3600" b="1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467" y="2431357"/>
            <a:ext cx="6018852" cy="244158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cap="none" spc="0" dirty="0">
                <a:latin typeface="Helvetica" pitchFamily="2" charset="0"/>
              </a:rPr>
              <a:t>Point of</a:t>
            </a:r>
            <a:r>
              <a:rPr lang="en-US" sz="2000" b="0" cap="none" spc="0" dirty="0">
                <a:latin typeface="Helvetica" pitchFamily="2" charset="0"/>
              </a:rPr>
              <a:t>…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" pitchFamily="2" charset="0"/>
              </a:rPr>
              <a:t>Personal privilege 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Order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cap="none" spc="0" dirty="0">
                <a:latin typeface="Helvetica" pitchFamily="2" charset="0"/>
              </a:rPr>
              <a:t>Parliamentary inquiry</a:t>
            </a:r>
          </a:p>
        </p:txBody>
      </p:sp>
    </p:spTree>
    <p:extLst>
      <p:ext uri="{BB962C8B-B14F-4D97-AF65-F5344CB8AC3E}">
        <p14:creationId xmlns:p14="http://schemas.microsoft.com/office/powerpoint/2010/main" val="429384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9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3D8-F292-4656-DF1E-999B24449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1149465"/>
            <a:ext cx="5741785" cy="192125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Helvetica" pitchFamily="2" charset="0"/>
              </a:rPr>
              <a:t>Rules governing</a:t>
            </a:r>
            <a:br>
              <a:rPr lang="en-US" sz="3600" dirty="0">
                <a:latin typeface="Helvetica" pitchFamily="2" charset="0"/>
              </a:rPr>
            </a:br>
            <a:r>
              <a:rPr lang="en-US" sz="4400" b="1" dirty="0">
                <a:latin typeface="Helvetica" pitchFamily="2" charset="0"/>
              </a:rPr>
              <a:t>THE PATH TO A RESOLUTION</a:t>
            </a:r>
            <a:endParaRPr lang="en-US" sz="3600" b="1" dirty="0">
              <a:latin typeface="Helvetica" pitchFamily="2" charset="0"/>
            </a:endParaRPr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lion and shield with crown and crown&#10;&#10;Description automatically generated">
            <a:extLst>
              <a:ext uri="{FF2B5EF4-FFF2-40B4-BE49-F238E27FC236}">
                <a16:creationId xmlns:a16="http://schemas.microsoft.com/office/drawing/2014/main" id="{3A5C09A1-A9C1-EB43-F47D-BD69297F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8" y="704857"/>
            <a:ext cx="2538149" cy="2068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91F66E-884E-3FF6-027B-835D4F93F0E2}"/>
              </a:ext>
            </a:extLst>
          </p:cNvPr>
          <p:cNvSpPr txBox="1"/>
          <p:nvPr/>
        </p:nvSpPr>
        <p:spPr>
          <a:xfrm>
            <a:off x="386581" y="5998769"/>
            <a:ext cx="194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ASSEN MODEL </a:t>
            </a:r>
            <a:b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</a:br>
            <a:r>
              <a:rPr lang="en-US" sz="1600" i="1" dirty="0">
                <a:solidFill>
                  <a:srgbClr val="ACACAC"/>
                </a:solidFill>
                <a:latin typeface="RALEWAY SEMIBOLD" panose="020B0003030101060003" pitchFamily="34" charset="0"/>
                <a:cs typeface="Segoe UI" panose="020B0502040204020203" pitchFamily="34" charset="0"/>
              </a:rPr>
              <a:t>UNITED 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926C21-4946-419D-6169-02E5C9C4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467" y="3429000"/>
            <a:ext cx="6018852" cy="244158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Signatories for draft resolution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Introduction of draft resolution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cap="none" spc="0" dirty="0">
                <a:latin typeface="Helvetica" pitchFamily="2" charset="0"/>
              </a:rPr>
              <a:t>Introduction of amendments </a:t>
            </a:r>
          </a:p>
        </p:txBody>
      </p:sp>
    </p:spTree>
    <p:extLst>
      <p:ext uri="{BB962C8B-B14F-4D97-AF65-F5344CB8AC3E}">
        <p14:creationId xmlns:p14="http://schemas.microsoft.com/office/powerpoint/2010/main" val="389166326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584</Words>
  <Application>Microsoft Macintosh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Courier New</vt:lpstr>
      <vt:lpstr>Helvetica</vt:lpstr>
      <vt:lpstr>RALEWAY SEMIBOLD</vt:lpstr>
      <vt:lpstr>Univers Condensed Light</vt:lpstr>
      <vt:lpstr>Walbaum Display Light</vt:lpstr>
      <vt:lpstr>AngleLinesVTI</vt:lpstr>
      <vt:lpstr>Trainingsday powerpoint</vt:lpstr>
      <vt:lpstr>TO BE EXPLAINED</vt:lpstr>
      <vt:lpstr>wHAT IS ASMUN?</vt:lpstr>
      <vt:lpstr>Rules of procedure</vt:lpstr>
      <vt:lpstr>GENERAL RULES</vt:lpstr>
      <vt:lpstr>DEBATE PHASES</vt:lpstr>
      <vt:lpstr>Rules governing speeches</vt:lpstr>
      <vt:lpstr>Rules governing POINTS</vt:lpstr>
      <vt:lpstr>Rules governing THE PATH TO A RESOLUTION</vt:lpstr>
      <vt:lpstr>Rules governing voting</vt:lpstr>
      <vt:lpstr> SPEECHes</vt:lpstr>
      <vt:lpstr> HOW TO WRITE A RESOLUTION</vt:lpstr>
      <vt:lpstr>A resolution’s FORMAT</vt:lpstr>
      <vt:lpstr>AN EXAMPLE OF THE FORMAT</vt:lpstr>
      <vt:lpstr>AN EXAMPLE RESOLUTION</vt:lpstr>
      <vt:lpstr>PREAMBULATORY CLAUSES</vt:lpstr>
      <vt:lpstr>PREAMBULATORY PHRASES</vt:lpstr>
      <vt:lpstr>OPERATIVE CLAUSES</vt:lpstr>
      <vt:lpstr>OPERATIVE PHRASES</vt:lpstr>
      <vt:lpstr>amendments</vt:lpstr>
      <vt:lpstr>An EXAMPLE of an AMENDEMENT</vt:lpstr>
      <vt:lpstr>AN AMENDMENT 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Trainingsday CS VINCENT VAN GOGH LARIKS</dc:title>
  <dc:creator>Daniël Doesburg Smits</dc:creator>
  <cp:lastModifiedBy>Daniël Doesburg Smits</cp:lastModifiedBy>
  <cp:revision>1</cp:revision>
  <dcterms:created xsi:type="dcterms:W3CDTF">2023-10-13T09:20:57Z</dcterms:created>
  <dcterms:modified xsi:type="dcterms:W3CDTF">2023-12-14T09:58:03Z</dcterms:modified>
</cp:coreProperties>
</file>